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9" r:id="rId3"/>
    <p:sldId id="276" r:id="rId4"/>
    <p:sldId id="274" r:id="rId5"/>
    <p:sldId id="265" r:id="rId6"/>
    <p:sldId id="275" r:id="rId7"/>
    <p:sldId id="263" r:id="rId8"/>
    <p:sldId id="266" r:id="rId9"/>
    <p:sldId id="268" r:id="rId10"/>
    <p:sldId id="269" r:id="rId11"/>
    <p:sldId id="277" r:id="rId12"/>
    <p:sldId id="273" r:id="rId13"/>
    <p:sldId id="257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D6B0C19D-D4C9-B845-94DF-BCE25B4D1B1B}">
          <p14:sldIdLst>
            <p14:sldId id="256"/>
          </p14:sldIdLst>
        </p14:section>
        <p14:section name="Why" id="{24C20470-B2B7-4C49-9DA8-E2C4F24720F6}">
          <p14:sldIdLst>
            <p14:sldId id="259"/>
            <p14:sldId id="276"/>
            <p14:sldId id="274"/>
          </p14:sldIdLst>
        </p14:section>
        <p14:section name="How" id="{94CCDC7E-09D0-B24A-9A35-6B6DF2A2A31E}">
          <p14:sldIdLst>
            <p14:sldId id="265"/>
            <p14:sldId id="275"/>
            <p14:sldId id="263"/>
            <p14:sldId id="266"/>
          </p14:sldIdLst>
        </p14:section>
        <p14:section name="Leadership" id="{6CB26812-8F76-9145-AF4E-B595F19BAE9F}">
          <p14:sldIdLst>
            <p14:sldId id="268"/>
            <p14:sldId id="269"/>
            <p14:sldId id="277"/>
          </p14:sldIdLst>
        </p14:section>
        <p14:section name="Appendix" id="{023F8002-7568-C54E-8ED6-D49B88518F8B}">
          <p14:sldIdLst>
            <p14:sldId id="273"/>
            <p14:sldId id="25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ie Krieger" initials="S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2" autoAdjust="0"/>
    <p:restoredTop sz="90793" autoAdjust="0"/>
  </p:normalViewPr>
  <p:slideViewPr>
    <p:cSldViewPr>
      <p:cViewPr varScale="1">
        <p:scale>
          <a:sx n="96" d="100"/>
          <a:sy n="96" d="100"/>
        </p:scale>
        <p:origin x="-2008" y="-112"/>
      </p:cViewPr>
      <p:guideLst>
        <p:guide orient="horz" pos="2681"/>
        <p:guide orient="horz" pos="1204"/>
        <p:guide pos="2880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2669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2DE66F-B047-4D84-9AAB-3ECCE9C256C6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79C3AC-8BD0-4678-97DC-EA3322D69CDA}">
      <dgm:prSet phldrT="[Text]"/>
      <dgm:spPr/>
      <dgm:t>
        <a:bodyPr/>
        <a:lstStyle/>
        <a:p>
          <a:r>
            <a:rPr lang="en-US" dirty="0" smtClean="0"/>
            <a:t>Culture</a:t>
          </a:r>
          <a:endParaRPr lang="en-US" dirty="0"/>
        </a:p>
      </dgm:t>
    </dgm:pt>
    <dgm:pt modelId="{3CC1872C-54F8-41CF-8B13-12FBE5804C9F}" type="parTrans" cxnId="{9C5947A5-2FC3-42A0-B56F-6B6BCB58CAA5}">
      <dgm:prSet/>
      <dgm:spPr/>
      <dgm:t>
        <a:bodyPr/>
        <a:lstStyle/>
        <a:p>
          <a:endParaRPr lang="en-US"/>
        </a:p>
      </dgm:t>
    </dgm:pt>
    <dgm:pt modelId="{114B9CCA-545F-46EF-8238-356ED0C11E66}" type="sibTrans" cxnId="{9C5947A5-2FC3-42A0-B56F-6B6BCB58CAA5}">
      <dgm:prSet/>
      <dgm:spPr/>
      <dgm:t>
        <a:bodyPr/>
        <a:lstStyle/>
        <a:p>
          <a:endParaRPr lang="en-US"/>
        </a:p>
      </dgm:t>
    </dgm:pt>
    <dgm:pt modelId="{38B94A4C-72CF-4147-8BC2-B0355485F88C}">
      <dgm:prSet phldrT="[Text]"/>
      <dgm:spPr/>
      <dgm:t>
        <a:bodyPr/>
        <a:lstStyle/>
        <a:p>
          <a:r>
            <a:rPr lang="en-US" dirty="0" smtClean="0"/>
            <a:t>Gender Intelligence</a:t>
          </a:r>
          <a:endParaRPr lang="en-US" dirty="0"/>
        </a:p>
      </dgm:t>
    </dgm:pt>
    <dgm:pt modelId="{5931E466-A64A-4B76-AB6E-8E7EFDA23A0A}" type="parTrans" cxnId="{0A954FB4-AA60-45F3-A403-4804840E8CD9}">
      <dgm:prSet/>
      <dgm:spPr/>
      <dgm:t>
        <a:bodyPr/>
        <a:lstStyle/>
        <a:p>
          <a:endParaRPr lang="en-US"/>
        </a:p>
      </dgm:t>
    </dgm:pt>
    <dgm:pt modelId="{7CCFCFAB-3E85-41BF-82B1-78A4C8AF433F}" type="sibTrans" cxnId="{0A954FB4-AA60-45F3-A403-4804840E8CD9}">
      <dgm:prSet/>
      <dgm:spPr/>
      <dgm:t>
        <a:bodyPr/>
        <a:lstStyle/>
        <a:p>
          <a:endParaRPr lang="en-US"/>
        </a:p>
      </dgm:t>
    </dgm:pt>
    <dgm:pt modelId="{A378B021-454D-CD42-884D-B3A96DCA71C1}">
      <dgm:prSet phldrT="[Text]"/>
      <dgm:spPr/>
      <dgm:t>
        <a:bodyPr/>
        <a:lstStyle/>
        <a:p>
          <a:r>
            <a:rPr lang="en-US" dirty="0" smtClean="0"/>
            <a:t>Focus</a:t>
          </a:r>
          <a:endParaRPr lang="en-US" dirty="0"/>
        </a:p>
      </dgm:t>
    </dgm:pt>
    <dgm:pt modelId="{23F46C47-7DB7-F542-AAF8-228B6E2F3DDB}" type="parTrans" cxnId="{A373C10B-CED1-0C49-AC52-148CF8891B30}">
      <dgm:prSet/>
      <dgm:spPr/>
      <dgm:t>
        <a:bodyPr/>
        <a:lstStyle/>
        <a:p>
          <a:endParaRPr lang="en-US"/>
        </a:p>
      </dgm:t>
    </dgm:pt>
    <dgm:pt modelId="{6754039D-AB82-634B-874F-1E432DECB105}" type="sibTrans" cxnId="{A373C10B-CED1-0C49-AC52-148CF8891B30}">
      <dgm:prSet/>
      <dgm:spPr/>
      <dgm:t>
        <a:bodyPr/>
        <a:lstStyle/>
        <a:p>
          <a:endParaRPr lang="en-US"/>
        </a:p>
      </dgm:t>
    </dgm:pt>
    <dgm:pt modelId="{A2238189-497E-424A-8F24-E21E99020105}">
      <dgm:prSet phldrT="[Text]"/>
      <dgm:spPr/>
      <dgm:t>
        <a:bodyPr/>
        <a:lstStyle/>
        <a:p>
          <a:r>
            <a:rPr lang="en-US" dirty="0" smtClean="0"/>
            <a:t>Promotion</a:t>
          </a:r>
          <a:endParaRPr lang="en-US" dirty="0"/>
        </a:p>
      </dgm:t>
    </dgm:pt>
    <dgm:pt modelId="{52AA18A3-9606-7942-9AEB-AC358FE25186}" type="parTrans" cxnId="{120E7D60-3118-3F4E-85F0-CB6F0D91A18C}">
      <dgm:prSet/>
      <dgm:spPr/>
      <dgm:t>
        <a:bodyPr/>
        <a:lstStyle/>
        <a:p>
          <a:endParaRPr lang="en-US"/>
        </a:p>
      </dgm:t>
    </dgm:pt>
    <dgm:pt modelId="{0D11C159-43B2-634B-A2EF-8ECEFEB42CF3}" type="sibTrans" cxnId="{120E7D60-3118-3F4E-85F0-CB6F0D91A18C}">
      <dgm:prSet/>
      <dgm:spPr/>
      <dgm:t>
        <a:bodyPr/>
        <a:lstStyle/>
        <a:p>
          <a:endParaRPr lang="en-US"/>
        </a:p>
      </dgm:t>
    </dgm:pt>
    <dgm:pt modelId="{FB72D555-2688-5D4E-AFE8-21485899951C}">
      <dgm:prSet phldrT="[Text]"/>
      <dgm:spPr/>
      <dgm:t>
        <a:bodyPr/>
        <a:lstStyle/>
        <a:p>
          <a:r>
            <a:rPr lang="en-US" dirty="0" smtClean="0"/>
            <a:t>Management / Executive Leadership</a:t>
          </a:r>
          <a:endParaRPr lang="en-US" dirty="0"/>
        </a:p>
      </dgm:t>
    </dgm:pt>
    <dgm:pt modelId="{7AAD66DB-8FF7-2140-8049-8481FE28FC9B}" type="parTrans" cxnId="{3D4574FD-5B72-BE48-A360-6775D71731BE}">
      <dgm:prSet/>
      <dgm:spPr/>
      <dgm:t>
        <a:bodyPr/>
        <a:lstStyle/>
        <a:p>
          <a:endParaRPr lang="en-US"/>
        </a:p>
      </dgm:t>
    </dgm:pt>
    <dgm:pt modelId="{2D0CDCDE-F7D1-0F4A-8FDB-8195D6732AB4}" type="sibTrans" cxnId="{3D4574FD-5B72-BE48-A360-6775D71731BE}">
      <dgm:prSet/>
      <dgm:spPr/>
      <dgm:t>
        <a:bodyPr/>
        <a:lstStyle/>
        <a:p>
          <a:endParaRPr lang="en-US"/>
        </a:p>
      </dgm:t>
    </dgm:pt>
    <dgm:pt modelId="{D6D88AF8-21F9-104A-A831-ECDD4C693AA5}">
      <dgm:prSet phldrT="[Text]"/>
      <dgm:spPr/>
      <dgm:t>
        <a:bodyPr/>
        <a:lstStyle/>
        <a:p>
          <a:r>
            <a:rPr lang="en-US" dirty="0" smtClean="0"/>
            <a:t>System for Balance</a:t>
          </a:r>
          <a:endParaRPr lang="en-US" dirty="0"/>
        </a:p>
      </dgm:t>
    </dgm:pt>
    <dgm:pt modelId="{C69C5BF3-5AAA-EF4F-B6B5-B0EB217386DC}" type="parTrans" cxnId="{B91D2992-61AD-2148-BA22-F9D6A938051A}">
      <dgm:prSet/>
      <dgm:spPr/>
      <dgm:t>
        <a:bodyPr/>
        <a:lstStyle/>
        <a:p>
          <a:endParaRPr lang="en-US"/>
        </a:p>
      </dgm:t>
    </dgm:pt>
    <dgm:pt modelId="{5A2051D0-DFCE-674B-AB8A-69D7CBED4D2C}" type="sibTrans" cxnId="{B91D2992-61AD-2148-BA22-F9D6A938051A}">
      <dgm:prSet/>
      <dgm:spPr/>
      <dgm:t>
        <a:bodyPr/>
        <a:lstStyle/>
        <a:p>
          <a:endParaRPr lang="en-US"/>
        </a:p>
      </dgm:t>
    </dgm:pt>
    <dgm:pt modelId="{57C4FBFE-F027-40F4-8575-8D65E70591F8}" type="pres">
      <dgm:prSet presAssocID="{912DE66F-B047-4D84-9AAB-3ECCE9C256C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EFA4FD-5486-402D-BE61-D6176C860C17}" type="pres">
      <dgm:prSet presAssocID="{0579C3AC-8BD0-4678-97DC-EA3322D69CDA}" presName="centerShape" presStyleLbl="node0" presStyleIdx="0" presStyleCnt="1"/>
      <dgm:spPr/>
      <dgm:t>
        <a:bodyPr/>
        <a:lstStyle/>
        <a:p>
          <a:endParaRPr lang="en-US"/>
        </a:p>
      </dgm:t>
    </dgm:pt>
    <dgm:pt modelId="{F9B7B33E-0D93-462E-BEBD-75DC7C4A2B96}" type="pres">
      <dgm:prSet presAssocID="{38B94A4C-72CF-4147-8BC2-B0355485F88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0F5EB-6535-4A80-BA9D-E2937D2A2A7C}" type="pres">
      <dgm:prSet presAssocID="{38B94A4C-72CF-4147-8BC2-B0355485F88C}" presName="dummy" presStyleCnt="0"/>
      <dgm:spPr/>
    </dgm:pt>
    <dgm:pt modelId="{4257FD86-AF53-4713-8D5B-8AA0F2DB214D}" type="pres">
      <dgm:prSet presAssocID="{7CCFCFAB-3E85-41BF-82B1-78A4C8AF433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CCCE8AB-CD19-4841-8E7A-867CF423889A}" type="pres">
      <dgm:prSet presAssocID="{A378B021-454D-CD42-884D-B3A96DCA71C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5E1AB-C51B-2849-A149-738AE3C70049}" type="pres">
      <dgm:prSet presAssocID="{A378B021-454D-CD42-884D-B3A96DCA71C1}" presName="dummy" presStyleCnt="0"/>
      <dgm:spPr/>
    </dgm:pt>
    <dgm:pt modelId="{200B0A20-295D-864A-B762-D43328560F8E}" type="pres">
      <dgm:prSet presAssocID="{6754039D-AB82-634B-874F-1E432DECB10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187E9BD-6CB2-6E4C-81F5-5EA16CCAA880}" type="pres">
      <dgm:prSet presAssocID="{A2238189-497E-424A-8F24-E21E9902010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E45F4-4D64-9E44-BE7D-3A2DF3AA2DB7}" type="pres">
      <dgm:prSet presAssocID="{A2238189-497E-424A-8F24-E21E99020105}" presName="dummy" presStyleCnt="0"/>
      <dgm:spPr/>
    </dgm:pt>
    <dgm:pt modelId="{9724D701-C749-2A48-82DE-F8E4411BC349}" type="pres">
      <dgm:prSet presAssocID="{0D11C159-43B2-634B-A2EF-8ECEFEB42CF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2E19C1A-F1FA-C44E-814E-C1705043BEB8}" type="pres">
      <dgm:prSet presAssocID="{FB72D555-2688-5D4E-AFE8-21485899951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9264E-EBE8-3445-A646-C814E71FCDD8}" type="pres">
      <dgm:prSet presAssocID="{FB72D555-2688-5D4E-AFE8-21485899951C}" presName="dummy" presStyleCnt="0"/>
      <dgm:spPr/>
    </dgm:pt>
    <dgm:pt modelId="{E11148AE-D500-B943-926D-588835FE5655}" type="pres">
      <dgm:prSet presAssocID="{2D0CDCDE-F7D1-0F4A-8FDB-8195D6732AB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2A0E5BF-C73E-654B-89E3-02CACFE61421}" type="pres">
      <dgm:prSet presAssocID="{D6D88AF8-21F9-104A-A831-ECDD4C693AA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A144A-2FB1-7542-A020-6C5389D8BF40}" type="pres">
      <dgm:prSet presAssocID="{D6D88AF8-21F9-104A-A831-ECDD4C693AA5}" presName="dummy" presStyleCnt="0"/>
      <dgm:spPr/>
    </dgm:pt>
    <dgm:pt modelId="{76F6EC61-74E0-2241-9FAA-BD1344732829}" type="pres">
      <dgm:prSet presAssocID="{5A2051D0-DFCE-674B-AB8A-69D7CBED4D2C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41895E58-5862-9A41-AB47-F466A103D76E}" type="presOf" srcId="{FB72D555-2688-5D4E-AFE8-21485899951C}" destId="{72E19C1A-F1FA-C44E-814E-C1705043BEB8}" srcOrd="0" destOrd="0" presId="urn:microsoft.com/office/officeart/2005/8/layout/radial6"/>
    <dgm:cxn modelId="{0A954FB4-AA60-45F3-A403-4804840E8CD9}" srcId="{0579C3AC-8BD0-4678-97DC-EA3322D69CDA}" destId="{38B94A4C-72CF-4147-8BC2-B0355485F88C}" srcOrd="0" destOrd="0" parTransId="{5931E466-A64A-4B76-AB6E-8E7EFDA23A0A}" sibTransId="{7CCFCFAB-3E85-41BF-82B1-78A4C8AF433F}"/>
    <dgm:cxn modelId="{A373C10B-CED1-0C49-AC52-148CF8891B30}" srcId="{0579C3AC-8BD0-4678-97DC-EA3322D69CDA}" destId="{A378B021-454D-CD42-884D-B3A96DCA71C1}" srcOrd="1" destOrd="0" parTransId="{23F46C47-7DB7-F542-AAF8-228B6E2F3DDB}" sibTransId="{6754039D-AB82-634B-874F-1E432DECB105}"/>
    <dgm:cxn modelId="{983F8C7F-2BED-8F44-BE26-377D87F8F338}" type="presOf" srcId="{38B94A4C-72CF-4147-8BC2-B0355485F88C}" destId="{F9B7B33E-0D93-462E-BEBD-75DC7C4A2B96}" srcOrd="0" destOrd="0" presId="urn:microsoft.com/office/officeart/2005/8/layout/radial6"/>
    <dgm:cxn modelId="{DE7E7FCA-C61A-C046-8C2B-C99055CAA5BC}" type="presOf" srcId="{5A2051D0-DFCE-674B-AB8A-69D7CBED4D2C}" destId="{76F6EC61-74E0-2241-9FAA-BD1344732829}" srcOrd="0" destOrd="0" presId="urn:microsoft.com/office/officeart/2005/8/layout/radial6"/>
    <dgm:cxn modelId="{9C5947A5-2FC3-42A0-B56F-6B6BCB58CAA5}" srcId="{912DE66F-B047-4D84-9AAB-3ECCE9C256C6}" destId="{0579C3AC-8BD0-4678-97DC-EA3322D69CDA}" srcOrd="0" destOrd="0" parTransId="{3CC1872C-54F8-41CF-8B13-12FBE5804C9F}" sibTransId="{114B9CCA-545F-46EF-8238-356ED0C11E66}"/>
    <dgm:cxn modelId="{8363D994-B769-0744-B662-B78AE14F922F}" type="presOf" srcId="{2D0CDCDE-F7D1-0F4A-8FDB-8195D6732AB4}" destId="{E11148AE-D500-B943-926D-588835FE5655}" srcOrd="0" destOrd="0" presId="urn:microsoft.com/office/officeart/2005/8/layout/radial6"/>
    <dgm:cxn modelId="{120E7D60-3118-3F4E-85F0-CB6F0D91A18C}" srcId="{0579C3AC-8BD0-4678-97DC-EA3322D69CDA}" destId="{A2238189-497E-424A-8F24-E21E99020105}" srcOrd="2" destOrd="0" parTransId="{52AA18A3-9606-7942-9AEB-AC358FE25186}" sibTransId="{0D11C159-43B2-634B-A2EF-8ECEFEB42CF3}"/>
    <dgm:cxn modelId="{6421778E-77E0-8F4B-A991-47E5A90E7FCA}" type="presOf" srcId="{A2238189-497E-424A-8F24-E21E99020105}" destId="{7187E9BD-6CB2-6E4C-81F5-5EA16CCAA880}" srcOrd="0" destOrd="0" presId="urn:microsoft.com/office/officeart/2005/8/layout/radial6"/>
    <dgm:cxn modelId="{3D4574FD-5B72-BE48-A360-6775D71731BE}" srcId="{0579C3AC-8BD0-4678-97DC-EA3322D69CDA}" destId="{FB72D555-2688-5D4E-AFE8-21485899951C}" srcOrd="3" destOrd="0" parTransId="{7AAD66DB-8FF7-2140-8049-8481FE28FC9B}" sibTransId="{2D0CDCDE-F7D1-0F4A-8FDB-8195D6732AB4}"/>
    <dgm:cxn modelId="{B91D2992-61AD-2148-BA22-F9D6A938051A}" srcId="{0579C3AC-8BD0-4678-97DC-EA3322D69CDA}" destId="{D6D88AF8-21F9-104A-A831-ECDD4C693AA5}" srcOrd="4" destOrd="0" parTransId="{C69C5BF3-5AAA-EF4F-B6B5-B0EB217386DC}" sibTransId="{5A2051D0-DFCE-674B-AB8A-69D7CBED4D2C}"/>
    <dgm:cxn modelId="{FD3A9B78-01E3-4572-B4F6-7438E67F8C4D}" type="presOf" srcId="{0579C3AC-8BD0-4678-97DC-EA3322D69CDA}" destId="{DFEFA4FD-5486-402D-BE61-D6176C860C17}" srcOrd="0" destOrd="0" presId="urn:microsoft.com/office/officeart/2005/8/layout/radial6"/>
    <dgm:cxn modelId="{6B6D1D92-C78E-A441-9EDF-A399D66424EB}" type="presOf" srcId="{D6D88AF8-21F9-104A-A831-ECDD4C693AA5}" destId="{72A0E5BF-C73E-654B-89E3-02CACFE61421}" srcOrd="0" destOrd="0" presId="urn:microsoft.com/office/officeart/2005/8/layout/radial6"/>
    <dgm:cxn modelId="{00169088-0F6E-D24C-B412-5BDA2F0B9923}" type="presOf" srcId="{6754039D-AB82-634B-874F-1E432DECB105}" destId="{200B0A20-295D-864A-B762-D43328560F8E}" srcOrd="0" destOrd="0" presId="urn:microsoft.com/office/officeart/2005/8/layout/radial6"/>
    <dgm:cxn modelId="{803880F2-D9A0-4AF8-AD9D-9B8BDFF65300}" type="presOf" srcId="{912DE66F-B047-4D84-9AAB-3ECCE9C256C6}" destId="{57C4FBFE-F027-40F4-8575-8D65E70591F8}" srcOrd="0" destOrd="0" presId="urn:microsoft.com/office/officeart/2005/8/layout/radial6"/>
    <dgm:cxn modelId="{6B8474BE-6DF3-5C4D-A9E9-DE5BDEBDDC8C}" type="presOf" srcId="{7CCFCFAB-3E85-41BF-82B1-78A4C8AF433F}" destId="{4257FD86-AF53-4713-8D5B-8AA0F2DB214D}" srcOrd="0" destOrd="0" presId="urn:microsoft.com/office/officeart/2005/8/layout/radial6"/>
    <dgm:cxn modelId="{7E91D08E-2D2A-964A-9E7E-C2AEBD97C301}" type="presOf" srcId="{0D11C159-43B2-634B-A2EF-8ECEFEB42CF3}" destId="{9724D701-C749-2A48-82DE-F8E4411BC349}" srcOrd="0" destOrd="0" presId="urn:microsoft.com/office/officeart/2005/8/layout/radial6"/>
    <dgm:cxn modelId="{779E55C4-F5F9-1042-8D4E-CAA500DF55A4}" type="presOf" srcId="{A378B021-454D-CD42-884D-B3A96DCA71C1}" destId="{ECCCE8AB-CD19-4841-8E7A-867CF423889A}" srcOrd="0" destOrd="0" presId="urn:microsoft.com/office/officeart/2005/8/layout/radial6"/>
    <dgm:cxn modelId="{B63212F9-7B1D-46A7-A777-7A4A2DFAC5B6}" type="presParOf" srcId="{57C4FBFE-F027-40F4-8575-8D65E70591F8}" destId="{DFEFA4FD-5486-402D-BE61-D6176C860C17}" srcOrd="0" destOrd="0" presId="urn:microsoft.com/office/officeart/2005/8/layout/radial6"/>
    <dgm:cxn modelId="{968C97AB-D4E4-AA47-A861-DB75D796B295}" type="presParOf" srcId="{57C4FBFE-F027-40F4-8575-8D65E70591F8}" destId="{F9B7B33E-0D93-462E-BEBD-75DC7C4A2B96}" srcOrd="1" destOrd="0" presId="urn:microsoft.com/office/officeart/2005/8/layout/radial6"/>
    <dgm:cxn modelId="{58870216-B5FD-E349-BB56-29218CB85EC1}" type="presParOf" srcId="{57C4FBFE-F027-40F4-8575-8D65E70591F8}" destId="{EE40F5EB-6535-4A80-BA9D-E2937D2A2A7C}" srcOrd="2" destOrd="0" presId="urn:microsoft.com/office/officeart/2005/8/layout/radial6"/>
    <dgm:cxn modelId="{A654683C-4265-2F47-8702-892D2D46E55C}" type="presParOf" srcId="{57C4FBFE-F027-40F4-8575-8D65E70591F8}" destId="{4257FD86-AF53-4713-8D5B-8AA0F2DB214D}" srcOrd="3" destOrd="0" presId="urn:microsoft.com/office/officeart/2005/8/layout/radial6"/>
    <dgm:cxn modelId="{D9B0350C-EAE6-094A-92AB-05DAE38C2539}" type="presParOf" srcId="{57C4FBFE-F027-40F4-8575-8D65E70591F8}" destId="{ECCCE8AB-CD19-4841-8E7A-867CF423889A}" srcOrd="4" destOrd="0" presId="urn:microsoft.com/office/officeart/2005/8/layout/radial6"/>
    <dgm:cxn modelId="{DA485176-91B7-E447-B918-A8474381AD93}" type="presParOf" srcId="{57C4FBFE-F027-40F4-8575-8D65E70591F8}" destId="{C145E1AB-C51B-2849-A149-738AE3C70049}" srcOrd="5" destOrd="0" presId="urn:microsoft.com/office/officeart/2005/8/layout/radial6"/>
    <dgm:cxn modelId="{F657CA1E-AADE-944E-A9A7-252036077BCD}" type="presParOf" srcId="{57C4FBFE-F027-40F4-8575-8D65E70591F8}" destId="{200B0A20-295D-864A-B762-D43328560F8E}" srcOrd="6" destOrd="0" presId="urn:microsoft.com/office/officeart/2005/8/layout/radial6"/>
    <dgm:cxn modelId="{96DD025B-BD5E-2C44-8486-50C574936B7D}" type="presParOf" srcId="{57C4FBFE-F027-40F4-8575-8D65E70591F8}" destId="{7187E9BD-6CB2-6E4C-81F5-5EA16CCAA880}" srcOrd="7" destOrd="0" presId="urn:microsoft.com/office/officeart/2005/8/layout/radial6"/>
    <dgm:cxn modelId="{8D1C3413-C4B5-674F-A5A4-A89588A80895}" type="presParOf" srcId="{57C4FBFE-F027-40F4-8575-8D65E70591F8}" destId="{E96E45F4-4D64-9E44-BE7D-3A2DF3AA2DB7}" srcOrd="8" destOrd="0" presId="urn:microsoft.com/office/officeart/2005/8/layout/radial6"/>
    <dgm:cxn modelId="{7D4954C1-9CFF-F040-9B6C-740FC79A60B1}" type="presParOf" srcId="{57C4FBFE-F027-40F4-8575-8D65E70591F8}" destId="{9724D701-C749-2A48-82DE-F8E4411BC349}" srcOrd="9" destOrd="0" presId="urn:microsoft.com/office/officeart/2005/8/layout/radial6"/>
    <dgm:cxn modelId="{7E57721C-3321-A640-9DC5-5C50E24B06C1}" type="presParOf" srcId="{57C4FBFE-F027-40F4-8575-8D65E70591F8}" destId="{72E19C1A-F1FA-C44E-814E-C1705043BEB8}" srcOrd="10" destOrd="0" presId="urn:microsoft.com/office/officeart/2005/8/layout/radial6"/>
    <dgm:cxn modelId="{0847F4A8-A7A1-4D4F-A277-C2A549612549}" type="presParOf" srcId="{57C4FBFE-F027-40F4-8575-8D65E70591F8}" destId="{B9F9264E-EBE8-3445-A646-C814E71FCDD8}" srcOrd="11" destOrd="0" presId="urn:microsoft.com/office/officeart/2005/8/layout/radial6"/>
    <dgm:cxn modelId="{328BE7ED-A2D8-4A45-B80E-6BA076BF2142}" type="presParOf" srcId="{57C4FBFE-F027-40F4-8575-8D65E70591F8}" destId="{E11148AE-D500-B943-926D-588835FE5655}" srcOrd="12" destOrd="0" presId="urn:microsoft.com/office/officeart/2005/8/layout/radial6"/>
    <dgm:cxn modelId="{FF34501E-FC35-3F45-98B6-4446D7ED2D05}" type="presParOf" srcId="{57C4FBFE-F027-40F4-8575-8D65E70591F8}" destId="{72A0E5BF-C73E-654B-89E3-02CACFE61421}" srcOrd="13" destOrd="0" presId="urn:microsoft.com/office/officeart/2005/8/layout/radial6"/>
    <dgm:cxn modelId="{774ACACD-3C84-1F40-8724-D0EB2065761C}" type="presParOf" srcId="{57C4FBFE-F027-40F4-8575-8D65E70591F8}" destId="{2C2A144A-2FB1-7542-A020-6C5389D8BF40}" srcOrd="14" destOrd="0" presId="urn:microsoft.com/office/officeart/2005/8/layout/radial6"/>
    <dgm:cxn modelId="{6BEF3884-5879-5647-86E0-87355890E9C3}" type="presParOf" srcId="{57C4FBFE-F027-40F4-8575-8D65E70591F8}" destId="{76F6EC61-74E0-2241-9FAA-BD134473282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2F9694-5E2C-4B11-93F0-B776D04F0D37}" type="doc">
      <dgm:prSet loTypeId="urn:microsoft.com/office/officeart/2005/8/layout/lProcess2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DC083AC7-044E-4AB1-BF05-7C37280F3D35}">
      <dgm:prSet phldrT="[Text]"/>
      <dgm:spPr/>
      <dgm:t>
        <a:bodyPr/>
        <a:lstStyle/>
        <a:p>
          <a:r>
            <a:rPr lang="en-US" dirty="0" smtClean="0"/>
            <a:t>Acknowledge Differences</a:t>
          </a:r>
          <a:endParaRPr lang="en-US" dirty="0"/>
        </a:p>
      </dgm:t>
    </dgm:pt>
    <dgm:pt modelId="{DAF593FA-9FC4-4A5D-8F03-6B9F9722BF54}" type="parTrans" cxnId="{171B3120-8CFE-4066-B240-195C9D73A7CF}">
      <dgm:prSet/>
      <dgm:spPr/>
      <dgm:t>
        <a:bodyPr/>
        <a:lstStyle/>
        <a:p>
          <a:endParaRPr lang="en-US"/>
        </a:p>
      </dgm:t>
    </dgm:pt>
    <dgm:pt modelId="{C6962607-69B4-4ABD-A6CD-F24C373CB30D}" type="sibTrans" cxnId="{171B3120-8CFE-4066-B240-195C9D73A7CF}">
      <dgm:prSet/>
      <dgm:spPr/>
      <dgm:t>
        <a:bodyPr/>
        <a:lstStyle/>
        <a:p>
          <a:endParaRPr lang="en-US"/>
        </a:p>
      </dgm:t>
    </dgm:pt>
    <dgm:pt modelId="{99B4A621-4A5C-44A4-B37D-7832978BA967}">
      <dgm:prSet phldrT="[Text]"/>
      <dgm:spPr/>
      <dgm:t>
        <a:bodyPr/>
        <a:lstStyle/>
        <a:p>
          <a:r>
            <a:rPr lang="en-US" dirty="0" smtClean="0"/>
            <a:t>Actions</a:t>
          </a:r>
          <a:endParaRPr lang="en-US" dirty="0"/>
        </a:p>
      </dgm:t>
    </dgm:pt>
    <dgm:pt modelId="{703EE598-F424-4CDC-A527-5F870C20E5AB}" type="parTrans" cxnId="{6F51C74A-8372-4503-BFA8-04BDE492CDB2}">
      <dgm:prSet/>
      <dgm:spPr/>
      <dgm:t>
        <a:bodyPr/>
        <a:lstStyle/>
        <a:p>
          <a:endParaRPr lang="en-US"/>
        </a:p>
      </dgm:t>
    </dgm:pt>
    <dgm:pt modelId="{60547B4C-01D9-42B3-ADC4-9FD878207071}" type="sibTrans" cxnId="{6F51C74A-8372-4503-BFA8-04BDE492CDB2}">
      <dgm:prSet/>
      <dgm:spPr/>
      <dgm:t>
        <a:bodyPr/>
        <a:lstStyle/>
        <a:p>
          <a:endParaRPr lang="en-US"/>
        </a:p>
      </dgm:t>
    </dgm:pt>
    <dgm:pt modelId="{242B35FA-97A3-4659-BA53-B11542CEE6D5}">
      <dgm:prSet phldrT="[Text]"/>
      <dgm:spPr/>
      <dgm:t>
        <a:bodyPr/>
        <a:lstStyle/>
        <a:p>
          <a:r>
            <a:rPr lang="en-US" dirty="0" smtClean="0"/>
            <a:t>Nature</a:t>
          </a:r>
          <a:endParaRPr lang="en-US" dirty="0"/>
        </a:p>
      </dgm:t>
    </dgm:pt>
    <dgm:pt modelId="{5B1CF8D7-3749-4D63-ADAA-4140D57D4ECF}" type="parTrans" cxnId="{CB483DE2-32D5-413A-9776-73C7573CC5C5}">
      <dgm:prSet/>
      <dgm:spPr/>
      <dgm:t>
        <a:bodyPr/>
        <a:lstStyle/>
        <a:p>
          <a:endParaRPr lang="en-US"/>
        </a:p>
      </dgm:t>
    </dgm:pt>
    <dgm:pt modelId="{D34D9395-35E3-40ED-A658-40D4BDD22AC8}" type="sibTrans" cxnId="{CB483DE2-32D5-413A-9776-73C7573CC5C5}">
      <dgm:prSet/>
      <dgm:spPr/>
      <dgm:t>
        <a:bodyPr/>
        <a:lstStyle/>
        <a:p>
          <a:endParaRPr lang="en-US"/>
        </a:p>
      </dgm:t>
    </dgm:pt>
    <dgm:pt modelId="{FF8C9B65-06BC-44DD-8A3C-4F4FF637A2D6}">
      <dgm:prSet phldrT="[Text]"/>
      <dgm:spPr/>
      <dgm:t>
        <a:bodyPr/>
        <a:lstStyle/>
        <a:p>
          <a:r>
            <a:rPr lang="en-US" dirty="0" smtClean="0"/>
            <a:t>Business Case</a:t>
          </a:r>
          <a:endParaRPr lang="en-US" dirty="0"/>
        </a:p>
      </dgm:t>
    </dgm:pt>
    <dgm:pt modelId="{E1DF8AB1-2709-4927-9263-659E77962E0D}" type="parTrans" cxnId="{D787E51F-77B2-4C0E-A8BB-51C81AEC84E3}">
      <dgm:prSet/>
      <dgm:spPr/>
      <dgm:t>
        <a:bodyPr/>
        <a:lstStyle/>
        <a:p>
          <a:endParaRPr lang="en-US"/>
        </a:p>
      </dgm:t>
    </dgm:pt>
    <dgm:pt modelId="{ACDEDCBD-E618-4492-912B-70B674532EEE}" type="sibTrans" cxnId="{D787E51F-77B2-4C0E-A8BB-51C81AEC84E3}">
      <dgm:prSet/>
      <dgm:spPr/>
      <dgm:t>
        <a:bodyPr/>
        <a:lstStyle/>
        <a:p>
          <a:endParaRPr lang="en-US"/>
        </a:p>
      </dgm:t>
    </dgm:pt>
    <dgm:pt modelId="{1D61AE99-A23C-884E-A490-830A3B04CD57}">
      <dgm:prSet phldrT="[Text]"/>
      <dgm:spPr/>
      <dgm:t>
        <a:bodyPr/>
        <a:lstStyle/>
        <a:p>
          <a:r>
            <a:rPr lang="en-US" dirty="0" smtClean="0"/>
            <a:t>Nurture</a:t>
          </a:r>
          <a:endParaRPr lang="en-US" dirty="0"/>
        </a:p>
      </dgm:t>
    </dgm:pt>
    <dgm:pt modelId="{82A922A6-FB0A-0049-B12E-A52FA150B864}" type="parTrans" cxnId="{0F4C57E6-CEB5-C041-8D0E-80CD5CE6ED11}">
      <dgm:prSet/>
      <dgm:spPr/>
    </dgm:pt>
    <dgm:pt modelId="{144626D6-4FDD-224E-8383-FD0A4098BA47}" type="sibTrans" cxnId="{0F4C57E6-CEB5-C041-8D0E-80CD5CE6ED11}">
      <dgm:prSet/>
      <dgm:spPr/>
    </dgm:pt>
    <dgm:pt modelId="{FE501408-6BA5-6E45-9DE8-C4F2E4882F5B}">
      <dgm:prSet phldrT="[Text]"/>
      <dgm:spPr/>
      <dgm:t>
        <a:bodyPr/>
        <a:lstStyle/>
        <a:p>
          <a:r>
            <a:rPr lang="en-US" dirty="0" smtClean="0"/>
            <a:t>Leadership Commitment</a:t>
          </a:r>
          <a:endParaRPr lang="en-US" dirty="0"/>
        </a:p>
      </dgm:t>
    </dgm:pt>
    <dgm:pt modelId="{ECC75FD8-0CE9-4E4A-AE7C-B62595B12D7C}" type="parTrans" cxnId="{AB8A3C9F-B44D-EB45-86E6-935F34DDC180}">
      <dgm:prSet/>
      <dgm:spPr/>
    </dgm:pt>
    <dgm:pt modelId="{08358059-9F9E-C14A-B786-948F532576B6}" type="sibTrans" cxnId="{AB8A3C9F-B44D-EB45-86E6-935F34DDC180}">
      <dgm:prSet/>
      <dgm:spPr/>
    </dgm:pt>
    <dgm:pt modelId="{3C8E1C46-8F4A-A844-BE07-1E5C58934108}">
      <dgm:prSet phldrT="[Text]"/>
      <dgm:spPr/>
      <dgm:t>
        <a:bodyPr/>
        <a:lstStyle/>
        <a:p>
          <a:r>
            <a:rPr lang="en-US" dirty="0" smtClean="0"/>
            <a:t>Systemic</a:t>
          </a:r>
          <a:endParaRPr lang="en-US" dirty="0"/>
        </a:p>
      </dgm:t>
    </dgm:pt>
    <dgm:pt modelId="{C0B6BBC6-65CC-6E4D-A0FF-C50C66879EF0}" type="parTrans" cxnId="{31CD6249-4E2B-4D4F-A2B6-44759C2BAA40}">
      <dgm:prSet/>
      <dgm:spPr/>
    </dgm:pt>
    <dgm:pt modelId="{6B57F21F-CF11-734E-878E-F1D5C595F4AF}" type="sibTrans" cxnId="{31CD6249-4E2B-4D4F-A2B6-44759C2BAA40}">
      <dgm:prSet/>
      <dgm:spPr/>
    </dgm:pt>
    <dgm:pt modelId="{803E9DAA-604F-1C4D-92D3-32B83E5FF29E}">
      <dgm:prSet phldrT="[Text]"/>
      <dgm:spPr/>
      <dgm:t>
        <a:bodyPr/>
        <a:lstStyle/>
        <a:p>
          <a:r>
            <a:rPr lang="en-US" dirty="0" smtClean="0"/>
            <a:t>Powerful &amp; Influential Coalition</a:t>
          </a:r>
          <a:endParaRPr lang="en-US" dirty="0"/>
        </a:p>
      </dgm:t>
    </dgm:pt>
    <dgm:pt modelId="{694466C0-70A6-E04D-B8EF-990327E5631A}" type="parTrans" cxnId="{548D4477-42EF-A248-83DE-567DEAAC9219}">
      <dgm:prSet/>
      <dgm:spPr/>
    </dgm:pt>
    <dgm:pt modelId="{34B3EA45-07AA-1044-9D76-B5BAD618D474}" type="sibTrans" cxnId="{548D4477-42EF-A248-83DE-567DEAAC9219}">
      <dgm:prSet/>
      <dgm:spPr/>
    </dgm:pt>
    <dgm:pt modelId="{9A4067BB-05E3-2847-954C-E8E7A1CF3CB8}">
      <dgm:prSet phldrT="[Text]"/>
      <dgm:spPr/>
      <dgm:t>
        <a:bodyPr/>
        <a:lstStyle/>
        <a:p>
          <a:r>
            <a:rPr lang="en-US" dirty="0" smtClean="0"/>
            <a:t>Enterprise Wide Resolve</a:t>
          </a:r>
          <a:endParaRPr lang="en-US" dirty="0"/>
        </a:p>
      </dgm:t>
    </dgm:pt>
    <dgm:pt modelId="{F9DAC05A-CC0D-224E-B0DA-78490495561C}" type="parTrans" cxnId="{3F5D9338-BF64-B348-AFA9-30EBE7496BB8}">
      <dgm:prSet/>
      <dgm:spPr/>
    </dgm:pt>
    <dgm:pt modelId="{256E647D-ECA6-CF48-AD6B-3AECAE20E0A1}" type="sibTrans" cxnId="{3F5D9338-BF64-B348-AFA9-30EBE7496BB8}">
      <dgm:prSet/>
      <dgm:spPr/>
    </dgm:pt>
    <dgm:pt modelId="{6CF70680-4EE2-4F8D-BCF5-FC337D94C8D4}" type="pres">
      <dgm:prSet presAssocID="{4F2F9694-5E2C-4B11-93F0-B776D04F0D3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DA0E3F-B4D8-4538-9916-87D5775E5F47}" type="pres">
      <dgm:prSet presAssocID="{DC083AC7-044E-4AB1-BF05-7C37280F3D35}" presName="compNode" presStyleCnt="0"/>
      <dgm:spPr/>
      <dgm:t>
        <a:bodyPr/>
        <a:lstStyle/>
        <a:p>
          <a:endParaRPr lang="en-US"/>
        </a:p>
      </dgm:t>
    </dgm:pt>
    <dgm:pt modelId="{C652CEE8-07AD-484F-A0B7-E5164EE68316}" type="pres">
      <dgm:prSet presAssocID="{DC083AC7-044E-4AB1-BF05-7C37280F3D35}" presName="aNode" presStyleLbl="bgShp" presStyleIdx="0" presStyleCnt="2"/>
      <dgm:spPr/>
      <dgm:t>
        <a:bodyPr/>
        <a:lstStyle/>
        <a:p>
          <a:endParaRPr lang="en-US"/>
        </a:p>
      </dgm:t>
    </dgm:pt>
    <dgm:pt modelId="{E7DE4C00-2F2F-47E4-827D-32C4A7BC415F}" type="pres">
      <dgm:prSet presAssocID="{DC083AC7-044E-4AB1-BF05-7C37280F3D35}" presName="textNode" presStyleLbl="bgShp" presStyleIdx="0" presStyleCnt="2"/>
      <dgm:spPr/>
      <dgm:t>
        <a:bodyPr/>
        <a:lstStyle/>
        <a:p>
          <a:endParaRPr lang="en-US"/>
        </a:p>
      </dgm:t>
    </dgm:pt>
    <dgm:pt modelId="{F06330AD-58F9-4C95-B03D-EAFF6924E2ED}" type="pres">
      <dgm:prSet presAssocID="{DC083AC7-044E-4AB1-BF05-7C37280F3D35}" presName="compChildNode" presStyleCnt="0"/>
      <dgm:spPr/>
      <dgm:t>
        <a:bodyPr/>
        <a:lstStyle/>
        <a:p>
          <a:endParaRPr lang="en-US"/>
        </a:p>
      </dgm:t>
    </dgm:pt>
    <dgm:pt modelId="{3DE7EB1A-D7C3-4436-BE2A-1B9C3AFBE939}" type="pres">
      <dgm:prSet presAssocID="{DC083AC7-044E-4AB1-BF05-7C37280F3D35}" presName="theInnerList" presStyleCnt="0"/>
      <dgm:spPr/>
      <dgm:t>
        <a:bodyPr/>
        <a:lstStyle/>
        <a:p>
          <a:endParaRPr lang="en-US"/>
        </a:p>
      </dgm:t>
    </dgm:pt>
    <dgm:pt modelId="{F393BC57-2CBD-4A15-9897-9E7D980D3170}" type="pres">
      <dgm:prSet presAssocID="{242B35FA-97A3-4659-BA53-B11542CEE6D5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A0BB15-F7FA-4035-BB67-A4D010D99CF2}" type="pres">
      <dgm:prSet presAssocID="{242B35FA-97A3-4659-BA53-B11542CEE6D5}" presName="aSpace2" presStyleCnt="0"/>
      <dgm:spPr/>
      <dgm:t>
        <a:bodyPr/>
        <a:lstStyle/>
        <a:p>
          <a:endParaRPr lang="en-US"/>
        </a:p>
      </dgm:t>
    </dgm:pt>
    <dgm:pt modelId="{D895DFFE-86C8-DD45-8188-0324D7A5E1A1}" type="pres">
      <dgm:prSet presAssocID="{1D61AE99-A23C-884E-A490-830A3B04CD57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330149-FFB9-4E51-8B0F-AB7DDAEC5B08}" type="pres">
      <dgm:prSet presAssocID="{DC083AC7-044E-4AB1-BF05-7C37280F3D35}" presName="aSpace" presStyleCnt="0"/>
      <dgm:spPr/>
      <dgm:t>
        <a:bodyPr/>
        <a:lstStyle/>
        <a:p>
          <a:endParaRPr lang="en-US"/>
        </a:p>
      </dgm:t>
    </dgm:pt>
    <dgm:pt modelId="{EAE79C97-6417-4325-A8EE-F117577DD1AB}" type="pres">
      <dgm:prSet presAssocID="{99B4A621-4A5C-44A4-B37D-7832978BA967}" presName="compNode" presStyleCnt="0"/>
      <dgm:spPr/>
      <dgm:t>
        <a:bodyPr/>
        <a:lstStyle/>
        <a:p>
          <a:endParaRPr lang="en-US"/>
        </a:p>
      </dgm:t>
    </dgm:pt>
    <dgm:pt modelId="{C909EA12-8C44-4700-9F70-CAC157E30C15}" type="pres">
      <dgm:prSet presAssocID="{99B4A621-4A5C-44A4-B37D-7832978BA967}" presName="aNode" presStyleLbl="bgShp" presStyleIdx="1" presStyleCnt="2"/>
      <dgm:spPr/>
      <dgm:t>
        <a:bodyPr/>
        <a:lstStyle/>
        <a:p>
          <a:endParaRPr lang="en-US"/>
        </a:p>
      </dgm:t>
    </dgm:pt>
    <dgm:pt modelId="{D6B112D1-BCA7-45A6-973E-430EF302E713}" type="pres">
      <dgm:prSet presAssocID="{99B4A621-4A5C-44A4-B37D-7832978BA967}" presName="textNode" presStyleLbl="bgShp" presStyleIdx="1" presStyleCnt="2"/>
      <dgm:spPr/>
      <dgm:t>
        <a:bodyPr/>
        <a:lstStyle/>
        <a:p>
          <a:endParaRPr lang="en-US"/>
        </a:p>
      </dgm:t>
    </dgm:pt>
    <dgm:pt modelId="{FF7A924F-5506-45B2-A258-D9679ADE5987}" type="pres">
      <dgm:prSet presAssocID="{99B4A621-4A5C-44A4-B37D-7832978BA967}" presName="compChildNode" presStyleCnt="0"/>
      <dgm:spPr/>
      <dgm:t>
        <a:bodyPr/>
        <a:lstStyle/>
        <a:p>
          <a:endParaRPr lang="en-US"/>
        </a:p>
      </dgm:t>
    </dgm:pt>
    <dgm:pt modelId="{C44BFAF6-02A0-4B93-AA83-38FCA4CA6203}" type="pres">
      <dgm:prSet presAssocID="{99B4A621-4A5C-44A4-B37D-7832978BA967}" presName="theInnerList" presStyleCnt="0"/>
      <dgm:spPr/>
      <dgm:t>
        <a:bodyPr/>
        <a:lstStyle/>
        <a:p>
          <a:endParaRPr lang="en-US"/>
        </a:p>
      </dgm:t>
    </dgm:pt>
    <dgm:pt modelId="{BED6BCE0-DA84-420A-A940-05E37E91D046}" type="pres">
      <dgm:prSet presAssocID="{FF8C9B65-06BC-44DD-8A3C-4F4FF637A2D6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F1A730-64FC-4704-8733-BE7A058745D1}" type="pres">
      <dgm:prSet presAssocID="{FF8C9B65-06BC-44DD-8A3C-4F4FF637A2D6}" presName="aSpace2" presStyleCnt="0"/>
      <dgm:spPr/>
      <dgm:t>
        <a:bodyPr/>
        <a:lstStyle/>
        <a:p>
          <a:endParaRPr lang="en-US"/>
        </a:p>
      </dgm:t>
    </dgm:pt>
    <dgm:pt modelId="{F66F20F2-9A39-9B42-86FA-04D2A56B4114}" type="pres">
      <dgm:prSet presAssocID="{FE501408-6BA5-6E45-9DE8-C4F2E4882F5B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2BF90-52DA-F048-8D41-22F5F840B527}" type="pres">
      <dgm:prSet presAssocID="{FE501408-6BA5-6E45-9DE8-C4F2E4882F5B}" presName="aSpace2" presStyleCnt="0"/>
      <dgm:spPr/>
    </dgm:pt>
    <dgm:pt modelId="{3C754582-3D09-3E45-8903-BB23557DAED2}" type="pres">
      <dgm:prSet presAssocID="{3C8E1C46-8F4A-A844-BE07-1E5C58934108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19CA3-38CB-944D-A088-6FA8F3C56FF2}" type="pres">
      <dgm:prSet presAssocID="{3C8E1C46-8F4A-A844-BE07-1E5C58934108}" presName="aSpace2" presStyleCnt="0"/>
      <dgm:spPr/>
    </dgm:pt>
    <dgm:pt modelId="{4AB2BC81-035E-CC4A-B3BB-E5253B932DFF}" type="pres">
      <dgm:prSet presAssocID="{803E9DAA-604F-1C4D-92D3-32B83E5FF29E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685B0-74CE-9748-B3AD-10B10FBBB4C9}" type="pres">
      <dgm:prSet presAssocID="{803E9DAA-604F-1C4D-92D3-32B83E5FF29E}" presName="aSpace2" presStyleCnt="0"/>
      <dgm:spPr/>
    </dgm:pt>
    <dgm:pt modelId="{2A89BDD8-3D8C-8B42-ACA4-F567AA41BF70}" type="pres">
      <dgm:prSet presAssocID="{9A4067BB-05E3-2847-954C-E8E7A1CF3CB8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07558B-E851-1943-B0D4-60C6016EE25A}" type="presOf" srcId="{9A4067BB-05E3-2847-954C-E8E7A1CF3CB8}" destId="{2A89BDD8-3D8C-8B42-ACA4-F567AA41BF70}" srcOrd="0" destOrd="0" presId="urn:microsoft.com/office/officeart/2005/8/layout/lProcess2"/>
    <dgm:cxn modelId="{CB483DE2-32D5-413A-9776-73C7573CC5C5}" srcId="{DC083AC7-044E-4AB1-BF05-7C37280F3D35}" destId="{242B35FA-97A3-4659-BA53-B11542CEE6D5}" srcOrd="0" destOrd="0" parTransId="{5B1CF8D7-3749-4D63-ADAA-4140D57D4ECF}" sibTransId="{D34D9395-35E3-40ED-A658-40D4BDD22AC8}"/>
    <dgm:cxn modelId="{171B3120-8CFE-4066-B240-195C9D73A7CF}" srcId="{4F2F9694-5E2C-4B11-93F0-B776D04F0D37}" destId="{DC083AC7-044E-4AB1-BF05-7C37280F3D35}" srcOrd="0" destOrd="0" parTransId="{DAF593FA-9FC4-4A5D-8F03-6B9F9722BF54}" sibTransId="{C6962607-69B4-4ABD-A6CD-F24C373CB30D}"/>
    <dgm:cxn modelId="{31CD6249-4E2B-4D4F-A2B6-44759C2BAA40}" srcId="{99B4A621-4A5C-44A4-B37D-7832978BA967}" destId="{3C8E1C46-8F4A-A844-BE07-1E5C58934108}" srcOrd="2" destOrd="0" parTransId="{C0B6BBC6-65CC-6E4D-A0FF-C50C66879EF0}" sibTransId="{6B57F21F-CF11-734E-878E-F1D5C595F4AF}"/>
    <dgm:cxn modelId="{AB8A3C9F-B44D-EB45-86E6-935F34DDC180}" srcId="{99B4A621-4A5C-44A4-B37D-7832978BA967}" destId="{FE501408-6BA5-6E45-9DE8-C4F2E4882F5B}" srcOrd="1" destOrd="0" parTransId="{ECC75FD8-0CE9-4E4A-AE7C-B62595B12D7C}" sibTransId="{08358059-9F9E-C14A-B786-948F532576B6}"/>
    <dgm:cxn modelId="{FD4E0DE7-BF1C-477D-A2EF-5EB10A16FE84}" type="presOf" srcId="{99B4A621-4A5C-44A4-B37D-7832978BA967}" destId="{D6B112D1-BCA7-45A6-973E-430EF302E713}" srcOrd="1" destOrd="0" presId="urn:microsoft.com/office/officeart/2005/8/layout/lProcess2"/>
    <dgm:cxn modelId="{FB025BCC-F343-5943-AAA0-50A31685C7CA}" type="presOf" srcId="{FE501408-6BA5-6E45-9DE8-C4F2E4882F5B}" destId="{F66F20F2-9A39-9B42-86FA-04D2A56B4114}" srcOrd="0" destOrd="0" presId="urn:microsoft.com/office/officeart/2005/8/layout/lProcess2"/>
    <dgm:cxn modelId="{43B5A393-566D-4758-AD71-590D366AD1FE}" type="presOf" srcId="{242B35FA-97A3-4659-BA53-B11542CEE6D5}" destId="{F393BC57-2CBD-4A15-9897-9E7D980D3170}" srcOrd="0" destOrd="0" presId="urn:microsoft.com/office/officeart/2005/8/layout/lProcess2"/>
    <dgm:cxn modelId="{3F5D9338-BF64-B348-AFA9-30EBE7496BB8}" srcId="{99B4A621-4A5C-44A4-B37D-7832978BA967}" destId="{9A4067BB-05E3-2847-954C-E8E7A1CF3CB8}" srcOrd="4" destOrd="0" parTransId="{F9DAC05A-CC0D-224E-B0DA-78490495561C}" sibTransId="{256E647D-ECA6-CF48-AD6B-3AECAE20E0A1}"/>
    <dgm:cxn modelId="{3016AA12-32B2-4992-BCBB-9B5D20B1DDF2}" type="presOf" srcId="{FF8C9B65-06BC-44DD-8A3C-4F4FF637A2D6}" destId="{BED6BCE0-DA84-420A-A940-05E37E91D046}" srcOrd="0" destOrd="0" presId="urn:microsoft.com/office/officeart/2005/8/layout/lProcess2"/>
    <dgm:cxn modelId="{AAB0E3FF-FB78-415B-A23D-9B2EB21BD24D}" type="presOf" srcId="{99B4A621-4A5C-44A4-B37D-7832978BA967}" destId="{C909EA12-8C44-4700-9F70-CAC157E30C15}" srcOrd="0" destOrd="0" presId="urn:microsoft.com/office/officeart/2005/8/layout/lProcess2"/>
    <dgm:cxn modelId="{0F4C57E6-CEB5-C041-8D0E-80CD5CE6ED11}" srcId="{DC083AC7-044E-4AB1-BF05-7C37280F3D35}" destId="{1D61AE99-A23C-884E-A490-830A3B04CD57}" srcOrd="1" destOrd="0" parTransId="{82A922A6-FB0A-0049-B12E-A52FA150B864}" sibTransId="{144626D6-4FDD-224E-8383-FD0A4098BA47}"/>
    <dgm:cxn modelId="{2ACA9E85-E507-AC4A-B540-DC402C2F6BA2}" type="presOf" srcId="{803E9DAA-604F-1C4D-92D3-32B83E5FF29E}" destId="{4AB2BC81-035E-CC4A-B3BB-E5253B932DFF}" srcOrd="0" destOrd="0" presId="urn:microsoft.com/office/officeart/2005/8/layout/lProcess2"/>
    <dgm:cxn modelId="{548D4477-42EF-A248-83DE-567DEAAC9219}" srcId="{99B4A621-4A5C-44A4-B37D-7832978BA967}" destId="{803E9DAA-604F-1C4D-92D3-32B83E5FF29E}" srcOrd="3" destOrd="0" parTransId="{694466C0-70A6-E04D-B8EF-990327E5631A}" sibTransId="{34B3EA45-07AA-1044-9D76-B5BAD618D474}"/>
    <dgm:cxn modelId="{D787E51F-77B2-4C0E-A8BB-51C81AEC84E3}" srcId="{99B4A621-4A5C-44A4-B37D-7832978BA967}" destId="{FF8C9B65-06BC-44DD-8A3C-4F4FF637A2D6}" srcOrd="0" destOrd="0" parTransId="{E1DF8AB1-2709-4927-9263-659E77962E0D}" sibTransId="{ACDEDCBD-E618-4492-912B-70B674532EEE}"/>
    <dgm:cxn modelId="{B4B0A625-D572-7945-AE60-BC56B13234BD}" type="presOf" srcId="{3C8E1C46-8F4A-A844-BE07-1E5C58934108}" destId="{3C754582-3D09-3E45-8903-BB23557DAED2}" srcOrd="0" destOrd="0" presId="urn:microsoft.com/office/officeart/2005/8/layout/lProcess2"/>
    <dgm:cxn modelId="{E2F65E73-1EB1-4443-A4A4-FA20CB31B87F}" type="presOf" srcId="{DC083AC7-044E-4AB1-BF05-7C37280F3D35}" destId="{E7DE4C00-2F2F-47E4-827D-32C4A7BC415F}" srcOrd="1" destOrd="0" presId="urn:microsoft.com/office/officeart/2005/8/layout/lProcess2"/>
    <dgm:cxn modelId="{2D2AA47D-1BA6-7146-9F47-CB210565E9AC}" type="presOf" srcId="{1D61AE99-A23C-884E-A490-830A3B04CD57}" destId="{D895DFFE-86C8-DD45-8188-0324D7A5E1A1}" srcOrd="0" destOrd="0" presId="urn:microsoft.com/office/officeart/2005/8/layout/lProcess2"/>
    <dgm:cxn modelId="{6F51C74A-8372-4503-BFA8-04BDE492CDB2}" srcId="{4F2F9694-5E2C-4B11-93F0-B776D04F0D37}" destId="{99B4A621-4A5C-44A4-B37D-7832978BA967}" srcOrd="1" destOrd="0" parTransId="{703EE598-F424-4CDC-A527-5F870C20E5AB}" sibTransId="{60547B4C-01D9-42B3-ADC4-9FD878207071}"/>
    <dgm:cxn modelId="{E40FA4AE-7428-4215-9BE1-0E8FB59FF0DC}" type="presOf" srcId="{DC083AC7-044E-4AB1-BF05-7C37280F3D35}" destId="{C652CEE8-07AD-484F-A0B7-E5164EE68316}" srcOrd="0" destOrd="0" presId="urn:microsoft.com/office/officeart/2005/8/layout/lProcess2"/>
    <dgm:cxn modelId="{0631F0B7-B5C1-4FD6-8A6F-7B9FD6EE2F77}" type="presOf" srcId="{4F2F9694-5E2C-4B11-93F0-B776D04F0D37}" destId="{6CF70680-4EE2-4F8D-BCF5-FC337D94C8D4}" srcOrd="0" destOrd="0" presId="urn:microsoft.com/office/officeart/2005/8/layout/lProcess2"/>
    <dgm:cxn modelId="{77CFBE5F-EF39-40CB-A250-FF8331695F83}" type="presParOf" srcId="{6CF70680-4EE2-4F8D-BCF5-FC337D94C8D4}" destId="{BBDA0E3F-B4D8-4538-9916-87D5775E5F47}" srcOrd="0" destOrd="0" presId="urn:microsoft.com/office/officeart/2005/8/layout/lProcess2"/>
    <dgm:cxn modelId="{54C91779-FD58-4B93-8B97-5C334B2753A6}" type="presParOf" srcId="{BBDA0E3F-B4D8-4538-9916-87D5775E5F47}" destId="{C652CEE8-07AD-484F-A0B7-E5164EE68316}" srcOrd="0" destOrd="0" presId="urn:microsoft.com/office/officeart/2005/8/layout/lProcess2"/>
    <dgm:cxn modelId="{B8CA22C3-A647-41B6-8CB2-D562F0486BED}" type="presParOf" srcId="{BBDA0E3F-B4D8-4538-9916-87D5775E5F47}" destId="{E7DE4C00-2F2F-47E4-827D-32C4A7BC415F}" srcOrd="1" destOrd="0" presId="urn:microsoft.com/office/officeart/2005/8/layout/lProcess2"/>
    <dgm:cxn modelId="{B5EEB785-8676-479B-B70E-936CAE27C5D5}" type="presParOf" srcId="{BBDA0E3F-B4D8-4538-9916-87D5775E5F47}" destId="{F06330AD-58F9-4C95-B03D-EAFF6924E2ED}" srcOrd="2" destOrd="0" presId="urn:microsoft.com/office/officeart/2005/8/layout/lProcess2"/>
    <dgm:cxn modelId="{2CB8C2CB-00E4-451A-BA67-5A55B92B36B2}" type="presParOf" srcId="{F06330AD-58F9-4C95-B03D-EAFF6924E2ED}" destId="{3DE7EB1A-D7C3-4436-BE2A-1B9C3AFBE939}" srcOrd="0" destOrd="0" presId="urn:microsoft.com/office/officeart/2005/8/layout/lProcess2"/>
    <dgm:cxn modelId="{53C92DF7-4965-4532-B24A-C0A8F07C8743}" type="presParOf" srcId="{3DE7EB1A-D7C3-4436-BE2A-1B9C3AFBE939}" destId="{F393BC57-2CBD-4A15-9897-9E7D980D3170}" srcOrd="0" destOrd="0" presId="urn:microsoft.com/office/officeart/2005/8/layout/lProcess2"/>
    <dgm:cxn modelId="{5E0CA108-7706-634D-B47E-E882F5F27154}" type="presParOf" srcId="{3DE7EB1A-D7C3-4436-BE2A-1B9C3AFBE939}" destId="{D2A0BB15-F7FA-4035-BB67-A4D010D99CF2}" srcOrd="1" destOrd="0" presId="urn:microsoft.com/office/officeart/2005/8/layout/lProcess2"/>
    <dgm:cxn modelId="{A83B1AFA-CB5D-4D4E-8A23-9530628501AE}" type="presParOf" srcId="{3DE7EB1A-D7C3-4436-BE2A-1B9C3AFBE939}" destId="{D895DFFE-86C8-DD45-8188-0324D7A5E1A1}" srcOrd="2" destOrd="0" presId="urn:microsoft.com/office/officeart/2005/8/layout/lProcess2"/>
    <dgm:cxn modelId="{F7755CEE-B234-4ABC-9620-93B167F15EA7}" type="presParOf" srcId="{6CF70680-4EE2-4F8D-BCF5-FC337D94C8D4}" destId="{14330149-FFB9-4E51-8B0F-AB7DDAEC5B08}" srcOrd="1" destOrd="0" presId="urn:microsoft.com/office/officeart/2005/8/layout/lProcess2"/>
    <dgm:cxn modelId="{27066256-564C-4088-BF64-19624C99DFE7}" type="presParOf" srcId="{6CF70680-4EE2-4F8D-BCF5-FC337D94C8D4}" destId="{EAE79C97-6417-4325-A8EE-F117577DD1AB}" srcOrd="2" destOrd="0" presId="urn:microsoft.com/office/officeart/2005/8/layout/lProcess2"/>
    <dgm:cxn modelId="{4DF3F818-4EAE-447B-9BB5-6C8EB32E51B2}" type="presParOf" srcId="{EAE79C97-6417-4325-A8EE-F117577DD1AB}" destId="{C909EA12-8C44-4700-9F70-CAC157E30C15}" srcOrd="0" destOrd="0" presId="urn:microsoft.com/office/officeart/2005/8/layout/lProcess2"/>
    <dgm:cxn modelId="{321FB7C5-7B0F-4FD9-8208-CEA4DF07FE35}" type="presParOf" srcId="{EAE79C97-6417-4325-A8EE-F117577DD1AB}" destId="{D6B112D1-BCA7-45A6-973E-430EF302E713}" srcOrd="1" destOrd="0" presId="urn:microsoft.com/office/officeart/2005/8/layout/lProcess2"/>
    <dgm:cxn modelId="{CD6D5BB3-8473-4A71-B385-6DA54EA06956}" type="presParOf" srcId="{EAE79C97-6417-4325-A8EE-F117577DD1AB}" destId="{FF7A924F-5506-45B2-A258-D9679ADE5987}" srcOrd="2" destOrd="0" presId="urn:microsoft.com/office/officeart/2005/8/layout/lProcess2"/>
    <dgm:cxn modelId="{D8E3A196-3AFF-4AC1-BE5F-AD40E76338A6}" type="presParOf" srcId="{FF7A924F-5506-45B2-A258-D9679ADE5987}" destId="{C44BFAF6-02A0-4B93-AA83-38FCA4CA6203}" srcOrd="0" destOrd="0" presId="urn:microsoft.com/office/officeart/2005/8/layout/lProcess2"/>
    <dgm:cxn modelId="{DFBD7BA5-0200-4A70-A59D-8A3396F445B2}" type="presParOf" srcId="{C44BFAF6-02A0-4B93-AA83-38FCA4CA6203}" destId="{BED6BCE0-DA84-420A-A940-05E37E91D046}" srcOrd="0" destOrd="0" presId="urn:microsoft.com/office/officeart/2005/8/layout/lProcess2"/>
    <dgm:cxn modelId="{1B3A5834-B2DA-D74B-8304-1B7FF9CF0235}" type="presParOf" srcId="{C44BFAF6-02A0-4B93-AA83-38FCA4CA6203}" destId="{FAF1A730-64FC-4704-8733-BE7A058745D1}" srcOrd="1" destOrd="0" presId="urn:microsoft.com/office/officeart/2005/8/layout/lProcess2"/>
    <dgm:cxn modelId="{3AEDEE13-F83F-2542-8F6A-0504691A94C7}" type="presParOf" srcId="{C44BFAF6-02A0-4B93-AA83-38FCA4CA6203}" destId="{F66F20F2-9A39-9B42-86FA-04D2A56B4114}" srcOrd="2" destOrd="0" presId="urn:microsoft.com/office/officeart/2005/8/layout/lProcess2"/>
    <dgm:cxn modelId="{72FE1DCB-A672-B945-B862-6D31281C556C}" type="presParOf" srcId="{C44BFAF6-02A0-4B93-AA83-38FCA4CA6203}" destId="{D2F2BF90-52DA-F048-8D41-22F5F840B527}" srcOrd="3" destOrd="0" presId="urn:microsoft.com/office/officeart/2005/8/layout/lProcess2"/>
    <dgm:cxn modelId="{3F1DD9A7-778E-3F4A-B3C8-F674569C2456}" type="presParOf" srcId="{C44BFAF6-02A0-4B93-AA83-38FCA4CA6203}" destId="{3C754582-3D09-3E45-8903-BB23557DAED2}" srcOrd="4" destOrd="0" presId="urn:microsoft.com/office/officeart/2005/8/layout/lProcess2"/>
    <dgm:cxn modelId="{2CDC98C4-C643-264D-A804-C3715EB8FEA7}" type="presParOf" srcId="{C44BFAF6-02A0-4B93-AA83-38FCA4CA6203}" destId="{CAF19CA3-38CB-944D-A088-6FA8F3C56FF2}" srcOrd="5" destOrd="0" presId="urn:microsoft.com/office/officeart/2005/8/layout/lProcess2"/>
    <dgm:cxn modelId="{2581DBE8-64C6-CE41-8324-4536630E4B45}" type="presParOf" srcId="{C44BFAF6-02A0-4B93-AA83-38FCA4CA6203}" destId="{4AB2BC81-035E-CC4A-B3BB-E5253B932DFF}" srcOrd="6" destOrd="0" presId="urn:microsoft.com/office/officeart/2005/8/layout/lProcess2"/>
    <dgm:cxn modelId="{8C964420-8CFE-4344-B055-0804675EA34C}" type="presParOf" srcId="{C44BFAF6-02A0-4B93-AA83-38FCA4CA6203}" destId="{711685B0-74CE-9748-B3AD-10B10FBBB4C9}" srcOrd="7" destOrd="0" presId="urn:microsoft.com/office/officeart/2005/8/layout/lProcess2"/>
    <dgm:cxn modelId="{7D89D581-6D18-8845-A65B-28E5F754E145}" type="presParOf" srcId="{C44BFAF6-02A0-4B93-AA83-38FCA4CA6203}" destId="{2A89BDD8-3D8C-8B42-ACA4-F567AA41BF70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7BAEAF-FEC4-4459-A4DD-4916E4508D5B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</dgm:pt>
    <dgm:pt modelId="{96C924A0-589A-4378-A77E-05AEB09E97DF}">
      <dgm:prSet phldrT="[Text]"/>
      <dgm:spPr/>
      <dgm:t>
        <a:bodyPr/>
        <a:lstStyle/>
        <a:p>
          <a:r>
            <a:rPr lang="en-US" dirty="0" smtClean="0"/>
            <a:t>Recruiting New Grads</a:t>
          </a:r>
          <a:endParaRPr lang="en-US" dirty="0"/>
        </a:p>
      </dgm:t>
    </dgm:pt>
    <dgm:pt modelId="{B585C12F-1483-483F-AAFB-2A3C21614AEA}" type="parTrans" cxnId="{CED9B988-6B59-45AA-BDCF-91417E74F8AB}">
      <dgm:prSet/>
      <dgm:spPr/>
      <dgm:t>
        <a:bodyPr/>
        <a:lstStyle/>
        <a:p>
          <a:endParaRPr lang="en-US"/>
        </a:p>
      </dgm:t>
    </dgm:pt>
    <dgm:pt modelId="{C6B9C7A8-F14C-4A84-AD0D-89FF96A6E85B}" type="sibTrans" cxnId="{CED9B988-6B59-45AA-BDCF-91417E74F8AB}">
      <dgm:prSet/>
      <dgm:spPr/>
      <dgm:t>
        <a:bodyPr/>
        <a:lstStyle/>
        <a:p>
          <a:endParaRPr lang="en-US"/>
        </a:p>
      </dgm:t>
    </dgm:pt>
    <dgm:pt modelId="{0299E1BC-F47B-DD4C-A5AA-B7EC5FBC7289}">
      <dgm:prSet phldrT="[Text]"/>
      <dgm:spPr/>
      <dgm:t>
        <a:bodyPr/>
        <a:lstStyle/>
        <a:p>
          <a:r>
            <a:rPr lang="en-US" dirty="0" smtClean="0"/>
            <a:t>Recruiting Top Professionals</a:t>
          </a:r>
          <a:endParaRPr lang="en-US" dirty="0"/>
        </a:p>
      </dgm:t>
    </dgm:pt>
    <dgm:pt modelId="{C2ECD45E-130F-AC41-AF1C-3745E5834E35}" type="parTrans" cxnId="{33719B53-429E-1642-B24B-09D51584A007}">
      <dgm:prSet/>
      <dgm:spPr/>
      <dgm:t>
        <a:bodyPr/>
        <a:lstStyle/>
        <a:p>
          <a:endParaRPr lang="en-US"/>
        </a:p>
      </dgm:t>
    </dgm:pt>
    <dgm:pt modelId="{42073014-516B-214B-A27C-09BF2158BBBE}" type="sibTrans" cxnId="{33719B53-429E-1642-B24B-09D51584A007}">
      <dgm:prSet/>
      <dgm:spPr/>
      <dgm:t>
        <a:bodyPr/>
        <a:lstStyle/>
        <a:p>
          <a:endParaRPr lang="en-US"/>
        </a:p>
      </dgm:t>
    </dgm:pt>
    <dgm:pt modelId="{2609935C-36E3-FC44-913F-431DEF504DB0}">
      <dgm:prSet phldrT="[Text]"/>
      <dgm:spPr/>
      <dgm:t>
        <a:bodyPr/>
        <a:lstStyle/>
        <a:p>
          <a:r>
            <a:rPr lang="en-US" dirty="0" smtClean="0"/>
            <a:t>Establish Key Metrics – Tie to Gender Intelligence Efforts</a:t>
          </a:r>
          <a:endParaRPr lang="en-US" dirty="0"/>
        </a:p>
      </dgm:t>
    </dgm:pt>
    <dgm:pt modelId="{94CDB607-B2DA-704E-ACEE-46E887599DA5}" type="parTrans" cxnId="{30530112-7E0B-6A42-AFA9-2E7C47F50690}">
      <dgm:prSet/>
      <dgm:spPr/>
      <dgm:t>
        <a:bodyPr/>
        <a:lstStyle/>
        <a:p>
          <a:endParaRPr lang="en-US"/>
        </a:p>
      </dgm:t>
    </dgm:pt>
    <dgm:pt modelId="{68846F30-51C1-DD4D-8134-B72F985442A8}" type="sibTrans" cxnId="{30530112-7E0B-6A42-AFA9-2E7C47F50690}">
      <dgm:prSet/>
      <dgm:spPr/>
      <dgm:t>
        <a:bodyPr/>
        <a:lstStyle/>
        <a:p>
          <a:endParaRPr lang="en-US"/>
        </a:p>
      </dgm:t>
    </dgm:pt>
    <dgm:pt modelId="{0C09F65C-8814-1E40-BD97-AE4ADF0C7C7C}">
      <dgm:prSet phldrT="[Text]"/>
      <dgm:spPr/>
      <dgm:t>
        <a:bodyPr/>
        <a:lstStyle/>
        <a:p>
          <a:r>
            <a:rPr lang="en-US" dirty="0" smtClean="0"/>
            <a:t>Advancing Gender Intelligent Leaders</a:t>
          </a:r>
          <a:endParaRPr lang="en-US" dirty="0"/>
        </a:p>
      </dgm:t>
    </dgm:pt>
    <dgm:pt modelId="{A7C3A22B-3637-464B-9F6E-D6D3E3843840}" type="parTrans" cxnId="{8A01460E-53FB-4046-82D0-12D66BCF31B7}">
      <dgm:prSet/>
      <dgm:spPr/>
      <dgm:t>
        <a:bodyPr/>
        <a:lstStyle/>
        <a:p>
          <a:endParaRPr lang="en-US"/>
        </a:p>
      </dgm:t>
    </dgm:pt>
    <dgm:pt modelId="{BFFB3A1A-7946-5A4F-93CF-0AD9C39C1481}" type="sibTrans" cxnId="{8A01460E-53FB-4046-82D0-12D66BCF31B7}">
      <dgm:prSet/>
      <dgm:spPr/>
      <dgm:t>
        <a:bodyPr/>
        <a:lstStyle/>
        <a:p>
          <a:endParaRPr lang="en-US"/>
        </a:p>
      </dgm:t>
    </dgm:pt>
    <dgm:pt modelId="{2833E2F0-4D5F-C446-B256-DFFE09979C9E}">
      <dgm:prSet phldrT="[Text]"/>
      <dgm:spPr/>
      <dgm:t>
        <a:bodyPr/>
        <a:lstStyle/>
        <a:p>
          <a:r>
            <a:rPr lang="en-US" dirty="0" smtClean="0"/>
            <a:t>Measure Business Performance</a:t>
          </a:r>
          <a:endParaRPr lang="en-US" dirty="0"/>
        </a:p>
      </dgm:t>
    </dgm:pt>
    <dgm:pt modelId="{BD8E5738-6404-8546-83B2-2CF9CB7CE66A}" type="parTrans" cxnId="{CBD8E00D-F6B8-5C46-AFE0-0962CC46F5D9}">
      <dgm:prSet/>
      <dgm:spPr/>
      <dgm:t>
        <a:bodyPr/>
        <a:lstStyle/>
        <a:p>
          <a:endParaRPr lang="en-US"/>
        </a:p>
      </dgm:t>
    </dgm:pt>
    <dgm:pt modelId="{2837AB03-1B78-6B4F-9BA1-E17F754A888E}" type="sibTrans" cxnId="{CBD8E00D-F6B8-5C46-AFE0-0962CC46F5D9}">
      <dgm:prSet/>
      <dgm:spPr/>
      <dgm:t>
        <a:bodyPr/>
        <a:lstStyle/>
        <a:p>
          <a:endParaRPr lang="en-US"/>
        </a:p>
      </dgm:t>
    </dgm:pt>
    <dgm:pt modelId="{CC7D2FFE-1BDF-494B-BAC1-1BB132FE514A}" type="pres">
      <dgm:prSet presAssocID="{F77BAEAF-FEC4-4459-A4DD-4916E4508D5B}" presName="arrowDiagram" presStyleCnt="0">
        <dgm:presLayoutVars>
          <dgm:chMax val="5"/>
          <dgm:dir/>
          <dgm:resizeHandles val="exact"/>
        </dgm:presLayoutVars>
      </dgm:prSet>
      <dgm:spPr/>
    </dgm:pt>
    <dgm:pt modelId="{2B946C69-75B0-4593-8EDF-15C030C0B383}" type="pres">
      <dgm:prSet presAssocID="{F77BAEAF-FEC4-4459-A4DD-4916E4508D5B}" presName="arrow" presStyleLbl="bgShp" presStyleIdx="0" presStyleCnt="1"/>
      <dgm:spPr/>
      <dgm:t>
        <a:bodyPr/>
        <a:lstStyle/>
        <a:p>
          <a:endParaRPr lang="en-US"/>
        </a:p>
      </dgm:t>
    </dgm:pt>
    <dgm:pt modelId="{82A4C501-C231-4DA7-99A2-811749D53773}" type="pres">
      <dgm:prSet presAssocID="{F77BAEAF-FEC4-4459-A4DD-4916E4508D5B}" presName="arrowDiagram5" presStyleCnt="0"/>
      <dgm:spPr/>
    </dgm:pt>
    <dgm:pt modelId="{212C2C53-FAD5-4270-9197-C6FF5C2A211C}" type="pres">
      <dgm:prSet presAssocID="{96C924A0-589A-4378-A77E-05AEB09E97DF}" presName="bullet5a" presStyleLbl="node1" presStyleIdx="0" presStyleCnt="5"/>
      <dgm:spPr/>
    </dgm:pt>
    <dgm:pt modelId="{AA147B47-17D1-459E-8E85-1625BD9582CA}" type="pres">
      <dgm:prSet presAssocID="{96C924A0-589A-4378-A77E-05AEB09E97DF}" presName="textBox5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CE3AE-2E76-8843-9A84-0A2E8B176799}" type="pres">
      <dgm:prSet presAssocID="{0299E1BC-F47B-DD4C-A5AA-B7EC5FBC7289}" presName="bullet5b" presStyleLbl="node1" presStyleIdx="1" presStyleCnt="5"/>
      <dgm:spPr/>
    </dgm:pt>
    <dgm:pt modelId="{87302550-CBC3-D54C-A732-2EDB2BA50A4B}" type="pres">
      <dgm:prSet presAssocID="{0299E1BC-F47B-DD4C-A5AA-B7EC5FBC7289}" presName="textBox5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C77B8-975C-094F-8056-E42DCE93752A}" type="pres">
      <dgm:prSet presAssocID="{2609935C-36E3-FC44-913F-431DEF504DB0}" presName="bullet5c" presStyleLbl="node1" presStyleIdx="2" presStyleCnt="5"/>
      <dgm:spPr/>
    </dgm:pt>
    <dgm:pt modelId="{E9C2365F-F15B-BD44-8365-5084A95A21BF}" type="pres">
      <dgm:prSet presAssocID="{2609935C-36E3-FC44-913F-431DEF504DB0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3A34E-8DF5-5344-BCEF-E635BEBA8285}" type="pres">
      <dgm:prSet presAssocID="{0C09F65C-8814-1E40-BD97-AE4ADF0C7C7C}" presName="bullet5d" presStyleLbl="node1" presStyleIdx="3" presStyleCnt="5"/>
      <dgm:spPr/>
    </dgm:pt>
    <dgm:pt modelId="{AA82E9EA-E3DB-6D4E-B7EF-467E3DFA387F}" type="pres">
      <dgm:prSet presAssocID="{0C09F65C-8814-1E40-BD97-AE4ADF0C7C7C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836FA4-5460-7943-86AE-2EB3A0A8E2DB}" type="pres">
      <dgm:prSet presAssocID="{2833E2F0-4D5F-C446-B256-DFFE09979C9E}" presName="bullet5e" presStyleLbl="node1" presStyleIdx="4" presStyleCnt="5"/>
      <dgm:spPr/>
    </dgm:pt>
    <dgm:pt modelId="{75EE417E-C5DB-6A47-989D-B018E9DD1F76}" type="pres">
      <dgm:prSet presAssocID="{2833E2F0-4D5F-C446-B256-DFFE09979C9E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893C84-F5E6-CD45-AA18-317CDAC995EB}" type="presOf" srcId="{0C09F65C-8814-1E40-BD97-AE4ADF0C7C7C}" destId="{AA82E9EA-E3DB-6D4E-B7EF-467E3DFA387F}" srcOrd="0" destOrd="0" presId="urn:microsoft.com/office/officeart/2005/8/layout/arrow2"/>
    <dgm:cxn modelId="{30530112-7E0B-6A42-AFA9-2E7C47F50690}" srcId="{F77BAEAF-FEC4-4459-A4DD-4916E4508D5B}" destId="{2609935C-36E3-FC44-913F-431DEF504DB0}" srcOrd="2" destOrd="0" parTransId="{94CDB607-B2DA-704E-ACEE-46E887599DA5}" sibTransId="{68846F30-51C1-DD4D-8134-B72F985442A8}"/>
    <dgm:cxn modelId="{CBD8E00D-F6B8-5C46-AFE0-0962CC46F5D9}" srcId="{F77BAEAF-FEC4-4459-A4DD-4916E4508D5B}" destId="{2833E2F0-4D5F-C446-B256-DFFE09979C9E}" srcOrd="4" destOrd="0" parTransId="{BD8E5738-6404-8546-83B2-2CF9CB7CE66A}" sibTransId="{2837AB03-1B78-6B4F-9BA1-E17F754A888E}"/>
    <dgm:cxn modelId="{03F1ACBF-EC4B-1F43-B83F-CDCE949839A5}" type="presOf" srcId="{96C924A0-589A-4378-A77E-05AEB09E97DF}" destId="{AA147B47-17D1-459E-8E85-1625BD9582CA}" srcOrd="0" destOrd="0" presId="urn:microsoft.com/office/officeart/2005/8/layout/arrow2"/>
    <dgm:cxn modelId="{0D1DE9AA-2C30-441C-8120-192CB6F0CA20}" type="presOf" srcId="{F77BAEAF-FEC4-4459-A4DD-4916E4508D5B}" destId="{CC7D2FFE-1BDF-494B-BAC1-1BB132FE514A}" srcOrd="0" destOrd="0" presId="urn:microsoft.com/office/officeart/2005/8/layout/arrow2"/>
    <dgm:cxn modelId="{25869B57-8BD3-7245-B9BE-08ACFBB0F41F}" type="presOf" srcId="{2609935C-36E3-FC44-913F-431DEF504DB0}" destId="{E9C2365F-F15B-BD44-8365-5084A95A21BF}" srcOrd="0" destOrd="0" presId="urn:microsoft.com/office/officeart/2005/8/layout/arrow2"/>
    <dgm:cxn modelId="{CED9B988-6B59-45AA-BDCF-91417E74F8AB}" srcId="{F77BAEAF-FEC4-4459-A4DD-4916E4508D5B}" destId="{96C924A0-589A-4378-A77E-05AEB09E97DF}" srcOrd="0" destOrd="0" parTransId="{B585C12F-1483-483F-AAFB-2A3C21614AEA}" sibTransId="{C6B9C7A8-F14C-4A84-AD0D-89FF96A6E85B}"/>
    <dgm:cxn modelId="{8A01460E-53FB-4046-82D0-12D66BCF31B7}" srcId="{F77BAEAF-FEC4-4459-A4DD-4916E4508D5B}" destId="{0C09F65C-8814-1E40-BD97-AE4ADF0C7C7C}" srcOrd="3" destOrd="0" parTransId="{A7C3A22B-3637-464B-9F6E-D6D3E3843840}" sibTransId="{BFFB3A1A-7946-5A4F-93CF-0AD9C39C1481}"/>
    <dgm:cxn modelId="{9894D90C-A6A9-8845-B8DE-3EDF2291E352}" type="presOf" srcId="{0299E1BC-F47B-DD4C-A5AA-B7EC5FBC7289}" destId="{87302550-CBC3-D54C-A732-2EDB2BA50A4B}" srcOrd="0" destOrd="0" presId="urn:microsoft.com/office/officeart/2005/8/layout/arrow2"/>
    <dgm:cxn modelId="{33719B53-429E-1642-B24B-09D51584A007}" srcId="{F77BAEAF-FEC4-4459-A4DD-4916E4508D5B}" destId="{0299E1BC-F47B-DD4C-A5AA-B7EC5FBC7289}" srcOrd="1" destOrd="0" parTransId="{C2ECD45E-130F-AC41-AF1C-3745E5834E35}" sibTransId="{42073014-516B-214B-A27C-09BF2158BBBE}"/>
    <dgm:cxn modelId="{04F4C326-38C9-874D-8265-D9124A27AF2A}" type="presOf" srcId="{2833E2F0-4D5F-C446-B256-DFFE09979C9E}" destId="{75EE417E-C5DB-6A47-989D-B018E9DD1F76}" srcOrd="0" destOrd="0" presId="urn:microsoft.com/office/officeart/2005/8/layout/arrow2"/>
    <dgm:cxn modelId="{C48045DE-5C33-4316-ABCD-5F667CCC6753}" type="presParOf" srcId="{CC7D2FFE-1BDF-494B-BAC1-1BB132FE514A}" destId="{2B946C69-75B0-4593-8EDF-15C030C0B383}" srcOrd="0" destOrd="0" presId="urn:microsoft.com/office/officeart/2005/8/layout/arrow2"/>
    <dgm:cxn modelId="{6AEAC1BC-5895-0540-BAEF-B4DE52D15622}" type="presParOf" srcId="{CC7D2FFE-1BDF-494B-BAC1-1BB132FE514A}" destId="{82A4C501-C231-4DA7-99A2-811749D53773}" srcOrd="1" destOrd="0" presId="urn:microsoft.com/office/officeart/2005/8/layout/arrow2"/>
    <dgm:cxn modelId="{C68206C2-08E3-F346-95C4-11DDF2096620}" type="presParOf" srcId="{82A4C501-C231-4DA7-99A2-811749D53773}" destId="{212C2C53-FAD5-4270-9197-C6FF5C2A211C}" srcOrd="0" destOrd="0" presId="urn:microsoft.com/office/officeart/2005/8/layout/arrow2"/>
    <dgm:cxn modelId="{C1A61211-8D57-6246-80F8-C6868E8D98DE}" type="presParOf" srcId="{82A4C501-C231-4DA7-99A2-811749D53773}" destId="{AA147B47-17D1-459E-8E85-1625BD9582CA}" srcOrd="1" destOrd="0" presId="urn:microsoft.com/office/officeart/2005/8/layout/arrow2"/>
    <dgm:cxn modelId="{74D76A51-DB13-474F-89CC-C3B9640B4320}" type="presParOf" srcId="{82A4C501-C231-4DA7-99A2-811749D53773}" destId="{79ECE3AE-2E76-8843-9A84-0A2E8B176799}" srcOrd="2" destOrd="0" presId="urn:microsoft.com/office/officeart/2005/8/layout/arrow2"/>
    <dgm:cxn modelId="{29DBD092-C920-394E-B505-4C35B52E25F9}" type="presParOf" srcId="{82A4C501-C231-4DA7-99A2-811749D53773}" destId="{87302550-CBC3-D54C-A732-2EDB2BA50A4B}" srcOrd="3" destOrd="0" presId="urn:microsoft.com/office/officeart/2005/8/layout/arrow2"/>
    <dgm:cxn modelId="{874E0A22-8425-CD4F-93B6-03BD38C11E0A}" type="presParOf" srcId="{82A4C501-C231-4DA7-99A2-811749D53773}" destId="{FF9C77B8-975C-094F-8056-E42DCE93752A}" srcOrd="4" destOrd="0" presId="urn:microsoft.com/office/officeart/2005/8/layout/arrow2"/>
    <dgm:cxn modelId="{9AB39683-C1ED-2E4E-AA39-6F470FBBCBF6}" type="presParOf" srcId="{82A4C501-C231-4DA7-99A2-811749D53773}" destId="{E9C2365F-F15B-BD44-8365-5084A95A21BF}" srcOrd="5" destOrd="0" presId="urn:microsoft.com/office/officeart/2005/8/layout/arrow2"/>
    <dgm:cxn modelId="{0305AA2A-82E0-C942-B93F-3012835E3F79}" type="presParOf" srcId="{82A4C501-C231-4DA7-99A2-811749D53773}" destId="{2B73A34E-8DF5-5344-BCEF-E635BEBA8285}" srcOrd="6" destOrd="0" presId="urn:microsoft.com/office/officeart/2005/8/layout/arrow2"/>
    <dgm:cxn modelId="{C1805FB4-D9EE-8C4F-B386-ED76677F0E76}" type="presParOf" srcId="{82A4C501-C231-4DA7-99A2-811749D53773}" destId="{AA82E9EA-E3DB-6D4E-B7EF-467E3DFA387F}" srcOrd="7" destOrd="0" presId="urn:microsoft.com/office/officeart/2005/8/layout/arrow2"/>
    <dgm:cxn modelId="{D2C514D7-A523-1E4D-BDF2-F6F549D3361E}" type="presParOf" srcId="{82A4C501-C231-4DA7-99A2-811749D53773}" destId="{64836FA4-5460-7943-86AE-2EB3A0A8E2DB}" srcOrd="8" destOrd="0" presId="urn:microsoft.com/office/officeart/2005/8/layout/arrow2"/>
    <dgm:cxn modelId="{3A84CADA-08D6-2C42-AF89-AF614A961DC3}" type="presParOf" srcId="{82A4C501-C231-4DA7-99A2-811749D53773}" destId="{75EE417E-C5DB-6A47-989D-B018E9DD1F76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D55C17-C736-44DA-A769-CDA96BD4C8AD}" type="doc">
      <dgm:prSet loTypeId="urn:microsoft.com/office/officeart/2005/8/layout/pyramid1" loCatId="pyramid" qsTypeId="urn:microsoft.com/office/officeart/2005/8/quickstyle/simple5" qsCatId="simple" csTypeId="urn:microsoft.com/office/officeart/2005/8/colors/accent1_5" csCatId="accent1" phldr="1"/>
      <dgm:spPr/>
    </dgm:pt>
    <dgm:pt modelId="{0BA3C9CC-450B-4268-945B-001317EAD34E}">
      <dgm:prSet phldrT="[Text]" custT="1"/>
      <dgm:spPr/>
      <dgm:t>
        <a:bodyPr/>
        <a:lstStyle/>
        <a:p>
          <a:r>
            <a:rPr lang="en-US" sz="3600" b="0" i="1" dirty="0" smtClean="0"/>
            <a:t>Technical</a:t>
          </a:r>
          <a:endParaRPr lang="en-US" sz="3600" b="0" i="1" dirty="0"/>
        </a:p>
      </dgm:t>
    </dgm:pt>
    <dgm:pt modelId="{25926D07-4598-4CB1-8424-8F3E75653E17}" type="parTrans" cxnId="{70987834-D261-44AB-BAA2-8F913D628F01}">
      <dgm:prSet/>
      <dgm:spPr/>
      <dgm:t>
        <a:bodyPr/>
        <a:lstStyle/>
        <a:p>
          <a:endParaRPr lang="en-US"/>
        </a:p>
      </dgm:t>
    </dgm:pt>
    <dgm:pt modelId="{9A4169A5-F287-48B4-A7C2-B9F1589D82D8}" type="sibTrans" cxnId="{70987834-D261-44AB-BAA2-8F913D628F01}">
      <dgm:prSet/>
      <dgm:spPr/>
      <dgm:t>
        <a:bodyPr/>
        <a:lstStyle/>
        <a:p>
          <a:endParaRPr lang="en-US"/>
        </a:p>
      </dgm:t>
    </dgm:pt>
    <dgm:pt modelId="{7D98C407-3615-8843-AC23-2A66BF5884E4}">
      <dgm:prSet phldrT="[Text]" custT="1"/>
      <dgm:spPr/>
      <dgm:t>
        <a:bodyPr/>
        <a:lstStyle/>
        <a:p>
          <a:r>
            <a:rPr lang="en-US" sz="3600" b="0" i="1" dirty="0" smtClean="0"/>
            <a:t>Management</a:t>
          </a:r>
          <a:endParaRPr lang="en-US" sz="3600" b="0" i="1" dirty="0"/>
        </a:p>
      </dgm:t>
    </dgm:pt>
    <dgm:pt modelId="{6C93CBB9-8E1F-7B46-8DE9-36D2179FD798}" type="parTrans" cxnId="{32A831CF-C1A7-F943-BF7A-35FDAD592FA7}">
      <dgm:prSet/>
      <dgm:spPr/>
      <dgm:t>
        <a:bodyPr/>
        <a:lstStyle/>
        <a:p>
          <a:endParaRPr lang="en-US"/>
        </a:p>
      </dgm:t>
    </dgm:pt>
    <dgm:pt modelId="{0310D777-21FF-3147-BB55-2FE5C019F5DE}" type="sibTrans" cxnId="{32A831CF-C1A7-F943-BF7A-35FDAD592FA7}">
      <dgm:prSet/>
      <dgm:spPr/>
      <dgm:t>
        <a:bodyPr/>
        <a:lstStyle/>
        <a:p>
          <a:endParaRPr lang="en-US"/>
        </a:p>
      </dgm:t>
    </dgm:pt>
    <dgm:pt modelId="{42EA66D4-2F75-B748-94C2-8A6D59AA29EF}">
      <dgm:prSet phldrT="[Text]" custT="1"/>
      <dgm:spPr/>
      <dgm:t>
        <a:bodyPr/>
        <a:lstStyle/>
        <a:p>
          <a:r>
            <a:rPr lang="en-US" sz="3600" b="0" i="1" dirty="0" smtClean="0"/>
            <a:t>Executive</a:t>
          </a:r>
          <a:endParaRPr lang="en-US" sz="3600" b="0" i="1" dirty="0"/>
        </a:p>
      </dgm:t>
    </dgm:pt>
    <dgm:pt modelId="{FBEE95CF-7ED2-7B42-A26D-5FD9334781A8}" type="parTrans" cxnId="{84C0F96F-7928-124D-A7A1-EE000341F982}">
      <dgm:prSet/>
      <dgm:spPr/>
      <dgm:t>
        <a:bodyPr/>
        <a:lstStyle/>
        <a:p>
          <a:endParaRPr lang="en-US"/>
        </a:p>
      </dgm:t>
    </dgm:pt>
    <dgm:pt modelId="{D012A808-5354-C54B-B396-89FB9E3CC03C}" type="sibTrans" cxnId="{84C0F96F-7928-124D-A7A1-EE000341F982}">
      <dgm:prSet/>
      <dgm:spPr/>
      <dgm:t>
        <a:bodyPr/>
        <a:lstStyle/>
        <a:p>
          <a:endParaRPr lang="en-US"/>
        </a:p>
      </dgm:t>
    </dgm:pt>
    <dgm:pt modelId="{1A6EEC01-825A-9E44-A783-E6167FD02FBE}">
      <dgm:prSet phldrT="[Text]" custT="1"/>
      <dgm:spPr/>
      <dgm:t>
        <a:bodyPr/>
        <a:lstStyle/>
        <a:p>
          <a:r>
            <a:rPr lang="en-US" sz="3600" b="0" i="1" dirty="0" smtClean="0"/>
            <a:t>Technical Leadership</a:t>
          </a:r>
          <a:endParaRPr lang="en-US" sz="3600" b="0" i="1" dirty="0"/>
        </a:p>
      </dgm:t>
    </dgm:pt>
    <dgm:pt modelId="{CCC70E75-1904-5442-B43D-C39C5AE12E0E}" type="parTrans" cxnId="{69DB8FD0-5902-8E40-9F2C-CBA879DB55F6}">
      <dgm:prSet/>
      <dgm:spPr/>
      <dgm:t>
        <a:bodyPr/>
        <a:lstStyle/>
        <a:p>
          <a:endParaRPr lang="en-US"/>
        </a:p>
      </dgm:t>
    </dgm:pt>
    <dgm:pt modelId="{51DD8751-A568-014A-A778-DBC572C54EC5}" type="sibTrans" cxnId="{69DB8FD0-5902-8E40-9F2C-CBA879DB55F6}">
      <dgm:prSet/>
      <dgm:spPr/>
      <dgm:t>
        <a:bodyPr/>
        <a:lstStyle/>
        <a:p>
          <a:endParaRPr lang="en-US"/>
        </a:p>
      </dgm:t>
    </dgm:pt>
    <dgm:pt modelId="{D11A3D6D-0BE7-484C-AFE1-249395C7055E}" type="pres">
      <dgm:prSet presAssocID="{A2D55C17-C736-44DA-A769-CDA96BD4C8AD}" presName="Name0" presStyleCnt="0">
        <dgm:presLayoutVars>
          <dgm:dir/>
          <dgm:animLvl val="lvl"/>
          <dgm:resizeHandles val="exact"/>
        </dgm:presLayoutVars>
      </dgm:prSet>
      <dgm:spPr/>
    </dgm:pt>
    <dgm:pt modelId="{58C82FD9-E959-A042-839A-F04784E1DB88}" type="pres">
      <dgm:prSet presAssocID="{42EA66D4-2F75-B748-94C2-8A6D59AA29EF}" presName="Name8" presStyleCnt="0"/>
      <dgm:spPr/>
    </dgm:pt>
    <dgm:pt modelId="{9D74508C-D8F0-9B42-A143-1226C3D6D515}" type="pres">
      <dgm:prSet presAssocID="{42EA66D4-2F75-B748-94C2-8A6D59AA29EF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479E4D-02DA-5740-816E-61F93F178F23}" type="pres">
      <dgm:prSet presAssocID="{42EA66D4-2F75-B748-94C2-8A6D59AA29E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613FF6-3F76-254E-9139-DB8670510151}" type="pres">
      <dgm:prSet presAssocID="{7D98C407-3615-8843-AC23-2A66BF5884E4}" presName="Name8" presStyleCnt="0"/>
      <dgm:spPr/>
    </dgm:pt>
    <dgm:pt modelId="{56C2DFAB-6043-5543-A56A-C5171F9EA067}" type="pres">
      <dgm:prSet presAssocID="{7D98C407-3615-8843-AC23-2A66BF5884E4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CFD964-6BAF-E544-B4E1-BD7813A1F228}" type="pres">
      <dgm:prSet presAssocID="{7D98C407-3615-8843-AC23-2A66BF5884E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4B679-85EA-6441-A51B-69BB9AEBA398}" type="pres">
      <dgm:prSet presAssocID="{1A6EEC01-825A-9E44-A783-E6167FD02FBE}" presName="Name8" presStyleCnt="0"/>
      <dgm:spPr/>
    </dgm:pt>
    <dgm:pt modelId="{B7498E54-6FFA-4840-BFA1-46D0E528F033}" type="pres">
      <dgm:prSet presAssocID="{1A6EEC01-825A-9E44-A783-E6167FD02FBE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D41B5F-2CD4-C749-88D3-7BDEF549F6A6}" type="pres">
      <dgm:prSet presAssocID="{1A6EEC01-825A-9E44-A783-E6167FD02FB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A00A8-F094-4A88-8082-0C46C8A89CF7}" type="pres">
      <dgm:prSet presAssocID="{0BA3C9CC-450B-4268-945B-001317EAD34E}" presName="Name8" presStyleCnt="0"/>
      <dgm:spPr/>
    </dgm:pt>
    <dgm:pt modelId="{2C1E8102-0B92-4A06-BC92-3B4F82E8BA89}" type="pres">
      <dgm:prSet presAssocID="{0BA3C9CC-450B-4268-945B-001317EAD34E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A9F00-C70A-45E4-95F8-246DBE611A32}" type="pres">
      <dgm:prSet presAssocID="{0BA3C9CC-450B-4268-945B-001317EAD3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A831CF-C1A7-F943-BF7A-35FDAD592FA7}" srcId="{A2D55C17-C736-44DA-A769-CDA96BD4C8AD}" destId="{7D98C407-3615-8843-AC23-2A66BF5884E4}" srcOrd="1" destOrd="0" parTransId="{6C93CBB9-8E1F-7B46-8DE9-36D2179FD798}" sibTransId="{0310D777-21FF-3147-BB55-2FE5C019F5DE}"/>
    <dgm:cxn modelId="{24B4C060-F208-4DDD-A259-4F2EC86081EE}" type="presOf" srcId="{0BA3C9CC-450B-4268-945B-001317EAD34E}" destId="{749A9F00-C70A-45E4-95F8-246DBE611A32}" srcOrd="1" destOrd="0" presId="urn:microsoft.com/office/officeart/2005/8/layout/pyramid1"/>
    <dgm:cxn modelId="{B873CF38-5C7E-4CFD-9250-CA12A739617D}" type="presOf" srcId="{A2D55C17-C736-44DA-A769-CDA96BD4C8AD}" destId="{D11A3D6D-0BE7-484C-AFE1-249395C7055E}" srcOrd="0" destOrd="0" presId="urn:microsoft.com/office/officeart/2005/8/layout/pyramid1"/>
    <dgm:cxn modelId="{70987834-D261-44AB-BAA2-8F913D628F01}" srcId="{A2D55C17-C736-44DA-A769-CDA96BD4C8AD}" destId="{0BA3C9CC-450B-4268-945B-001317EAD34E}" srcOrd="3" destOrd="0" parTransId="{25926D07-4598-4CB1-8424-8F3E75653E17}" sibTransId="{9A4169A5-F287-48B4-A7C2-B9F1589D82D8}"/>
    <dgm:cxn modelId="{0564CEB6-341E-4B45-B79A-09A158E6268B}" type="presOf" srcId="{0BA3C9CC-450B-4268-945B-001317EAD34E}" destId="{2C1E8102-0B92-4A06-BC92-3B4F82E8BA89}" srcOrd="0" destOrd="0" presId="urn:microsoft.com/office/officeart/2005/8/layout/pyramid1"/>
    <dgm:cxn modelId="{104C3B01-85CD-FC4C-A371-D049BF99889C}" type="presOf" srcId="{1A6EEC01-825A-9E44-A783-E6167FD02FBE}" destId="{B7498E54-6FFA-4840-BFA1-46D0E528F033}" srcOrd="0" destOrd="0" presId="urn:microsoft.com/office/officeart/2005/8/layout/pyramid1"/>
    <dgm:cxn modelId="{4D2C58BF-FE31-7C48-A84D-8B9404361349}" type="presOf" srcId="{7D98C407-3615-8843-AC23-2A66BF5884E4}" destId="{56C2DFAB-6043-5543-A56A-C5171F9EA067}" srcOrd="0" destOrd="0" presId="urn:microsoft.com/office/officeart/2005/8/layout/pyramid1"/>
    <dgm:cxn modelId="{84C0F96F-7928-124D-A7A1-EE000341F982}" srcId="{A2D55C17-C736-44DA-A769-CDA96BD4C8AD}" destId="{42EA66D4-2F75-B748-94C2-8A6D59AA29EF}" srcOrd="0" destOrd="0" parTransId="{FBEE95CF-7ED2-7B42-A26D-5FD9334781A8}" sibTransId="{D012A808-5354-C54B-B396-89FB9E3CC03C}"/>
    <dgm:cxn modelId="{32B5ADE2-D40E-4F45-939C-243682C914CA}" type="presOf" srcId="{42EA66D4-2F75-B748-94C2-8A6D59AA29EF}" destId="{9D74508C-D8F0-9B42-A143-1226C3D6D515}" srcOrd="0" destOrd="0" presId="urn:microsoft.com/office/officeart/2005/8/layout/pyramid1"/>
    <dgm:cxn modelId="{5FD15873-7E8A-124D-90A4-C6A2E09A0A21}" type="presOf" srcId="{7D98C407-3615-8843-AC23-2A66BF5884E4}" destId="{76CFD964-6BAF-E544-B4E1-BD7813A1F228}" srcOrd="1" destOrd="0" presId="urn:microsoft.com/office/officeart/2005/8/layout/pyramid1"/>
    <dgm:cxn modelId="{02EFDB18-511A-6840-9A60-582E109042ED}" type="presOf" srcId="{42EA66D4-2F75-B748-94C2-8A6D59AA29EF}" destId="{4C479E4D-02DA-5740-816E-61F93F178F23}" srcOrd="1" destOrd="0" presId="urn:microsoft.com/office/officeart/2005/8/layout/pyramid1"/>
    <dgm:cxn modelId="{69DB8FD0-5902-8E40-9F2C-CBA879DB55F6}" srcId="{A2D55C17-C736-44DA-A769-CDA96BD4C8AD}" destId="{1A6EEC01-825A-9E44-A783-E6167FD02FBE}" srcOrd="2" destOrd="0" parTransId="{CCC70E75-1904-5442-B43D-C39C5AE12E0E}" sibTransId="{51DD8751-A568-014A-A778-DBC572C54EC5}"/>
    <dgm:cxn modelId="{E21FECE4-2054-2045-85FD-9D700B00595B}" type="presOf" srcId="{1A6EEC01-825A-9E44-A783-E6167FD02FBE}" destId="{C1D41B5F-2CD4-C749-88D3-7BDEF549F6A6}" srcOrd="1" destOrd="0" presId="urn:microsoft.com/office/officeart/2005/8/layout/pyramid1"/>
    <dgm:cxn modelId="{A02D3F3F-8E6C-B545-9D63-5A006CF536B1}" type="presParOf" srcId="{D11A3D6D-0BE7-484C-AFE1-249395C7055E}" destId="{58C82FD9-E959-A042-839A-F04784E1DB88}" srcOrd="0" destOrd="0" presId="urn:microsoft.com/office/officeart/2005/8/layout/pyramid1"/>
    <dgm:cxn modelId="{E6DB62D2-739C-E145-A5DE-85B8F5C2BDD6}" type="presParOf" srcId="{58C82FD9-E959-A042-839A-F04784E1DB88}" destId="{9D74508C-D8F0-9B42-A143-1226C3D6D515}" srcOrd="0" destOrd="0" presId="urn:microsoft.com/office/officeart/2005/8/layout/pyramid1"/>
    <dgm:cxn modelId="{9586FAED-91FD-9348-B921-B74D571B0457}" type="presParOf" srcId="{58C82FD9-E959-A042-839A-F04784E1DB88}" destId="{4C479E4D-02DA-5740-816E-61F93F178F23}" srcOrd="1" destOrd="0" presId="urn:microsoft.com/office/officeart/2005/8/layout/pyramid1"/>
    <dgm:cxn modelId="{788FAF88-E505-4345-B9BC-BF26069F3FF1}" type="presParOf" srcId="{D11A3D6D-0BE7-484C-AFE1-249395C7055E}" destId="{39613FF6-3F76-254E-9139-DB8670510151}" srcOrd="1" destOrd="0" presId="urn:microsoft.com/office/officeart/2005/8/layout/pyramid1"/>
    <dgm:cxn modelId="{84F7D942-B1EB-F74F-90F5-4EA42F894C97}" type="presParOf" srcId="{39613FF6-3F76-254E-9139-DB8670510151}" destId="{56C2DFAB-6043-5543-A56A-C5171F9EA067}" srcOrd="0" destOrd="0" presId="urn:microsoft.com/office/officeart/2005/8/layout/pyramid1"/>
    <dgm:cxn modelId="{5CE15405-44A3-024A-A64C-010AED1D6E13}" type="presParOf" srcId="{39613FF6-3F76-254E-9139-DB8670510151}" destId="{76CFD964-6BAF-E544-B4E1-BD7813A1F228}" srcOrd="1" destOrd="0" presId="urn:microsoft.com/office/officeart/2005/8/layout/pyramid1"/>
    <dgm:cxn modelId="{F40BE225-D8E4-6843-B173-D385B40A806C}" type="presParOf" srcId="{D11A3D6D-0BE7-484C-AFE1-249395C7055E}" destId="{3F34B679-85EA-6441-A51B-69BB9AEBA398}" srcOrd="2" destOrd="0" presId="urn:microsoft.com/office/officeart/2005/8/layout/pyramid1"/>
    <dgm:cxn modelId="{7215AF00-7653-8543-B884-2B2C35174F08}" type="presParOf" srcId="{3F34B679-85EA-6441-A51B-69BB9AEBA398}" destId="{B7498E54-6FFA-4840-BFA1-46D0E528F033}" srcOrd="0" destOrd="0" presId="urn:microsoft.com/office/officeart/2005/8/layout/pyramid1"/>
    <dgm:cxn modelId="{56DA002F-C97A-B44D-BC06-A32F1CA2C161}" type="presParOf" srcId="{3F34B679-85EA-6441-A51B-69BB9AEBA398}" destId="{C1D41B5F-2CD4-C749-88D3-7BDEF549F6A6}" srcOrd="1" destOrd="0" presId="urn:microsoft.com/office/officeart/2005/8/layout/pyramid1"/>
    <dgm:cxn modelId="{4947B487-18E3-438B-A07B-D97960F6D152}" type="presParOf" srcId="{D11A3D6D-0BE7-484C-AFE1-249395C7055E}" destId="{7D5A00A8-F094-4A88-8082-0C46C8A89CF7}" srcOrd="3" destOrd="0" presId="urn:microsoft.com/office/officeart/2005/8/layout/pyramid1"/>
    <dgm:cxn modelId="{581CEF99-9976-4E8E-B155-8162B69372C1}" type="presParOf" srcId="{7D5A00A8-F094-4A88-8082-0C46C8A89CF7}" destId="{2C1E8102-0B92-4A06-BC92-3B4F82E8BA89}" srcOrd="0" destOrd="0" presId="urn:microsoft.com/office/officeart/2005/8/layout/pyramid1"/>
    <dgm:cxn modelId="{7D468D0B-AC5B-4DA6-A1F2-D0DEE208D468}" type="presParOf" srcId="{7D5A00A8-F094-4A88-8082-0C46C8A89CF7}" destId="{749A9F00-C70A-45E4-95F8-246DBE611A3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1C7FF8-0FCC-412F-BA4F-6AA6D0984BA8}" type="doc">
      <dgm:prSet loTypeId="urn:microsoft.com/office/officeart/2005/8/layout/process1" loCatId="process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6A046A71-B332-48C6-B866-F2261F8557B6}">
      <dgm:prSet phldrT="[Text]"/>
      <dgm:spPr/>
      <dgm:t>
        <a:bodyPr/>
        <a:lstStyle/>
        <a:p>
          <a:r>
            <a:rPr lang="en-US" dirty="0" smtClean="0"/>
            <a:t>Technical Leadership</a:t>
          </a:r>
          <a:endParaRPr lang="en-US" dirty="0"/>
        </a:p>
      </dgm:t>
    </dgm:pt>
    <dgm:pt modelId="{FE58CEDC-CA4C-4603-B78F-3BA298F200B3}" type="parTrans" cxnId="{37CFD7F3-6A0C-40EB-8AA7-14232467A55D}">
      <dgm:prSet/>
      <dgm:spPr/>
      <dgm:t>
        <a:bodyPr/>
        <a:lstStyle/>
        <a:p>
          <a:endParaRPr lang="en-US"/>
        </a:p>
      </dgm:t>
    </dgm:pt>
    <dgm:pt modelId="{D636D2A0-2BF4-474D-9EE8-37B656B113C6}" type="sibTrans" cxnId="{37CFD7F3-6A0C-40EB-8AA7-14232467A55D}">
      <dgm:prSet/>
      <dgm:spPr/>
      <dgm:t>
        <a:bodyPr/>
        <a:lstStyle/>
        <a:p>
          <a:endParaRPr lang="en-US"/>
        </a:p>
      </dgm:t>
    </dgm:pt>
    <dgm:pt modelId="{2A2D1713-9561-481D-A87F-9DC8032A8C8F}">
      <dgm:prSet phldrT="[Text]"/>
      <dgm:spPr/>
      <dgm:t>
        <a:bodyPr/>
        <a:lstStyle/>
        <a:p>
          <a:r>
            <a:rPr lang="en-US" dirty="0" smtClean="0"/>
            <a:t>Principles</a:t>
          </a:r>
          <a:endParaRPr lang="en-US" dirty="0"/>
        </a:p>
      </dgm:t>
    </dgm:pt>
    <dgm:pt modelId="{73938F8A-FFA4-44CC-A734-07B9C81BC196}" type="parTrans" cxnId="{F71E2BB1-6E2A-4248-BC0A-FB67D734AE4D}">
      <dgm:prSet/>
      <dgm:spPr/>
      <dgm:t>
        <a:bodyPr/>
        <a:lstStyle/>
        <a:p>
          <a:endParaRPr lang="en-US"/>
        </a:p>
      </dgm:t>
    </dgm:pt>
    <dgm:pt modelId="{B2DD58F0-75AC-42EE-94B4-4F5EDE019EA4}" type="sibTrans" cxnId="{F71E2BB1-6E2A-4248-BC0A-FB67D734AE4D}">
      <dgm:prSet/>
      <dgm:spPr/>
      <dgm:t>
        <a:bodyPr/>
        <a:lstStyle/>
        <a:p>
          <a:endParaRPr lang="en-US"/>
        </a:p>
      </dgm:t>
    </dgm:pt>
    <dgm:pt modelId="{EBB0EBBB-2ED3-431D-8C80-40A32FD81DB1}">
      <dgm:prSet phldrT="[Text]"/>
      <dgm:spPr/>
      <dgm:t>
        <a:bodyPr/>
        <a:lstStyle/>
        <a:p>
          <a:r>
            <a:rPr lang="en-US" dirty="0" smtClean="0"/>
            <a:t>Management</a:t>
          </a:r>
          <a:endParaRPr lang="en-US" dirty="0"/>
        </a:p>
      </dgm:t>
    </dgm:pt>
    <dgm:pt modelId="{4CC8D64F-DA4B-4FDD-8CA3-83CD97CBA9CD}" type="parTrans" cxnId="{69804DFA-EEDE-4549-BEF4-6ED162AE2898}">
      <dgm:prSet/>
      <dgm:spPr/>
      <dgm:t>
        <a:bodyPr/>
        <a:lstStyle/>
        <a:p>
          <a:endParaRPr lang="en-US"/>
        </a:p>
      </dgm:t>
    </dgm:pt>
    <dgm:pt modelId="{EAB0472E-2D7A-4D14-90C3-6B9AA38FC6F2}" type="sibTrans" cxnId="{69804DFA-EEDE-4549-BEF4-6ED162AE2898}">
      <dgm:prSet/>
      <dgm:spPr/>
      <dgm:t>
        <a:bodyPr/>
        <a:lstStyle/>
        <a:p>
          <a:endParaRPr lang="en-US"/>
        </a:p>
      </dgm:t>
    </dgm:pt>
    <dgm:pt modelId="{1AC6DEDF-468D-4C6E-96CD-F78A85210F18}">
      <dgm:prSet phldrT="[Text]"/>
      <dgm:spPr/>
      <dgm:t>
        <a:bodyPr/>
        <a:lstStyle/>
        <a:p>
          <a:r>
            <a:rPr lang="en-US" dirty="0" smtClean="0"/>
            <a:t>Functional Teams</a:t>
          </a:r>
          <a:endParaRPr lang="en-US" dirty="0"/>
        </a:p>
      </dgm:t>
    </dgm:pt>
    <dgm:pt modelId="{A5845E57-60F8-49E4-9033-7DB1DB94A036}" type="parTrans" cxnId="{C54F6AA9-2569-4318-9D49-B71205A8CC27}">
      <dgm:prSet/>
      <dgm:spPr/>
      <dgm:t>
        <a:bodyPr/>
        <a:lstStyle/>
        <a:p>
          <a:endParaRPr lang="en-US"/>
        </a:p>
      </dgm:t>
    </dgm:pt>
    <dgm:pt modelId="{63F2FCBF-5ECE-46FE-B766-C5B055481B80}" type="sibTrans" cxnId="{C54F6AA9-2569-4318-9D49-B71205A8CC27}">
      <dgm:prSet/>
      <dgm:spPr/>
      <dgm:t>
        <a:bodyPr/>
        <a:lstStyle/>
        <a:p>
          <a:endParaRPr lang="en-US"/>
        </a:p>
      </dgm:t>
    </dgm:pt>
    <dgm:pt modelId="{88F7FEB6-67AD-4291-92C8-CDBE12A3013D}">
      <dgm:prSet phldrT="[Text]"/>
      <dgm:spPr/>
      <dgm:t>
        <a:bodyPr/>
        <a:lstStyle/>
        <a:p>
          <a:r>
            <a:rPr lang="en-US" dirty="0" smtClean="0"/>
            <a:t>Executive Leadership</a:t>
          </a:r>
          <a:endParaRPr lang="en-US" dirty="0"/>
        </a:p>
      </dgm:t>
    </dgm:pt>
    <dgm:pt modelId="{8695F700-4B75-4F17-B870-F551A4483096}" type="parTrans" cxnId="{834E4CB3-73A0-46DC-93D7-C8F60EFC9BEA}">
      <dgm:prSet/>
      <dgm:spPr/>
      <dgm:t>
        <a:bodyPr/>
        <a:lstStyle/>
        <a:p>
          <a:endParaRPr lang="en-US"/>
        </a:p>
      </dgm:t>
    </dgm:pt>
    <dgm:pt modelId="{63254773-3E36-42B8-8879-91B5C7915FB2}" type="sibTrans" cxnId="{834E4CB3-73A0-46DC-93D7-C8F60EFC9BEA}">
      <dgm:prSet/>
      <dgm:spPr/>
      <dgm:t>
        <a:bodyPr/>
        <a:lstStyle/>
        <a:p>
          <a:endParaRPr lang="en-US"/>
        </a:p>
      </dgm:t>
    </dgm:pt>
    <dgm:pt modelId="{E20B5036-117A-4377-BE3C-6B8E0A904678}">
      <dgm:prSet phldrT="[Text]"/>
      <dgm:spPr/>
      <dgm:t>
        <a:bodyPr/>
        <a:lstStyle/>
        <a:p>
          <a:r>
            <a:rPr lang="en-US" dirty="0" smtClean="0"/>
            <a:t>Directors</a:t>
          </a:r>
          <a:endParaRPr lang="en-US" dirty="0"/>
        </a:p>
      </dgm:t>
    </dgm:pt>
    <dgm:pt modelId="{984BD0EB-28AD-4DE0-8CD9-00B48696F945}" type="parTrans" cxnId="{E42CCC99-CB93-4423-AA8A-9165FEF854B0}">
      <dgm:prSet/>
      <dgm:spPr/>
      <dgm:t>
        <a:bodyPr/>
        <a:lstStyle/>
        <a:p>
          <a:endParaRPr lang="en-US"/>
        </a:p>
      </dgm:t>
    </dgm:pt>
    <dgm:pt modelId="{30488EE1-00BB-491F-90A1-A149EBCBD648}" type="sibTrans" cxnId="{E42CCC99-CB93-4423-AA8A-9165FEF854B0}">
      <dgm:prSet/>
      <dgm:spPr/>
      <dgm:t>
        <a:bodyPr/>
        <a:lstStyle/>
        <a:p>
          <a:endParaRPr lang="en-US"/>
        </a:p>
      </dgm:t>
    </dgm:pt>
    <dgm:pt modelId="{8C3D13BC-C088-A14E-85D5-2E4D57E9E045}">
      <dgm:prSet phldrT="[Text]"/>
      <dgm:spPr/>
      <dgm:t>
        <a:bodyPr/>
        <a:lstStyle/>
        <a:p>
          <a:r>
            <a:rPr lang="en-US" dirty="0" smtClean="0"/>
            <a:t>Publish</a:t>
          </a:r>
          <a:endParaRPr lang="en-US" dirty="0"/>
        </a:p>
      </dgm:t>
    </dgm:pt>
    <dgm:pt modelId="{621DC33D-F1DE-7749-9CAA-2943F5AD5132}" type="parTrans" cxnId="{599A24A3-7FA1-FD40-9A42-73C26FDA83C6}">
      <dgm:prSet/>
      <dgm:spPr/>
      <dgm:t>
        <a:bodyPr/>
        <a:lstStyle/>
        <a:p>
          <a:endParaRPr lang="en-US"/>
        </a:p>
      </dgm:t>
    </dgm:pt>
    <dgm:pt modelId="{A2D58DB1-0D94-894A-B879-63F22ACDA51E}" type="sibTrans" cxnId="{599A24A3-7FA1-FD40-9A42-73C26FDA83C6}">
      <dgm:prSet/>
      <dgm:spPr/>
      <dgm:t>
        <a:bodyPr/>
        <a:lstStyle/>
        <a:p>
          <a:endParaRPr lang="en-US"/>
        </a:p>
      </dgm:t>
    </dgm:pt>
    <dgm:pt modelId="{6975A282-975D-F040-9C73-8C7325FDEBE0}">
      <dgm:prSet phldrT="[Text]"/>
      <dgm:spPr/>
      <dgm:t>
        <a:bodyPr/>
        <a:lstStyle/>
        <a:p>
          <a:r>
            <a:rPr lang="en-US" dirty="0" smtClean="0"/>
            <a:t>Speaking</a:t>
          </a:r>
          <a:endParaRPr lang="en-US" dirty="0"/>
        </a:p>
      </dgm:t>
    </dgm:pt>
    <dgm:pt modelId="{D157F03C-9D9A-1443-A14C-C9239F1E3B3D}" type="parTrans" cxnId="{B24C5F50-AD28-6F4C-9CB8-43E15A2C08B3}">
      <dgm:prSet/>
      <dgm:spPr/>
      <dgm:t>
        <a:bodyPr/>
        <a:lstStyle/>
        <a:p>
          <a:endParaRPr lang="en-US"/>
        </a:p>
      </dgm:t>
    </dgm:pt>
    <dgm:pt modelId="{DEC87AAD-2ED9-C045-B6DE-30AF838FE8D8}" type="sibTrans" cxnId="{B24C5F50-AD28-6F4C-9CB8-43E15A2C08B3}">
      <dgm:prSet/>
      <dgm:spPr/>
      <dgm:t>
        <a:bodyPr/>
        <a:lstStyle/>
        <a:p>
          <a:endParaRPr lang="en-US"/>
        </a:p>
      </dgm:t>
    </dgm:pt>
    <dgm:pt modelId="{594CAC99-A8AB-574B-89ED-7E056330921C}">
      <dgm:prSet phldrT="[Text]"/>
      <dgm:spPr/>
      <dgm:t>
        <a:bodyPr/>
        <a:lstStyle/>
        <a:p>
          <a:r>
            <a:rPr lang="en-US" dirty="0" smtClean="0"/>
            <a:t>Program Management</a:t>
          </a:r>
          <a:endParaRPr lang="en-US" dirty="0"/>
        </a:p>
      </dgm:t>
    </dgm:pt>
    <dgm:pt modelId="{6C46225B-CC8C-7042-9C80-5F0AE6377E2E}" type="parTrans" cxnId="{693DD32B-1A45-294A-BC33-908C40738A39}">
      <dgm:prSet/>
      <dgm:spPr/>
      <dgm:t>
        <a:bodyPr/>
        <a:lstStyle/>
        <a:p>
          <a:endParaRPr lang="en-US"/>
        </a:p>
      </dgm:t>
    </dgm:pt>
    <dgm:pt modelId="{1979AF84-C8FC-F746-9346-A9769988BCFD}" type="sibTrans" cxnId="{693DD32B-1A45-294A-BC33-908C40738A39}">
      <dgm:prSet/>
      <dgm:spPr/>
      <dgm:t>
        <a:bodyPr/>
        <a:lstStyle/>
        <a:p>
          <a:endParaRPr lang="en-US"/>
        </a:p>
      </dgm:t>
    </dgm:pt>
    <dgm:pt modelId="{41B5B0E3-8728-4E4A-BD7C-E0FE46C4364A}">
      <dgm:prSet phldrT="[Text]"/>
      <dgm:spPr/>
      <dgm:t>
        <a:bodyPr/>
        <a:lstStyle/>
        <a:p>
          <a:r>
            <a:rPr lang="en-US" dirty="0" smtClean="0"/>
            <a:t>VP</a:t>
          </a:r>
          <a:endParaRPr lang="en-US" dirty="0"/>
        </a:p>
      </dgm:t>
    </dgm:pt>
    <dgm:pt modelId="{C81B9CAA-CEC6-5049-8F69-63398FC93ED4}" type="parTrans" cxnId="{203816B5-3FC6-CA40-BABF-E56BFCB40A30}">
      <dgm:prSet/>
      <dgm:spPr/>
      <dgm:t>
        <a:bodyPr/>
        <a:lstStyle/>
        <a:p>
          <a:endParaRPr lang="en-US"/>
        </a:p>
      </dgm:t>
    </dgm:pt>
    <dgm:pt modelId="{D05A7E62-9FC9-BD46-A4D4-C700DD0F2C5E}" type="sibTrans" cxnId="{203816B5-3FC6-CA40-BABF-E56BFCB40A30}">
      <dgm:prSet/>
      <dgm:spPr/>
      <dgm:t>
        <a:bodyPr/>
        <a:lstStyle/>
        <a:p>
          <a:endParaRPr lang="en-US"/>
        </a:p>
      </dgm:t>
    </dgm:pt>
    <dgm:pt modelId="{E458431C-A09D-CF46-B5F9-92480EF00E7F}">
      <dgm:prSet phldrT="[Text]"/>
      <dgm:spPr/>
      <dgm:t>
        <a:bodyPr/>
        <a:lstStyle/>
        <a:p>
          <a:r>
            <a:rPr lang="en-US" dirty="0" smtClean="0"/>
            <a:t>C-suite</a:t>
          </a:r>
          <a:endParaRPr lang="en-US" dirty="0"/>
        </a:p>
      </dgm:t>
    </dgm:pt>
    <dgm:pt modelId="{4C2BBA75-8639-4445-8155-0A2EF32104DC}" type="parTrans" cxnId="{E1BB5A7E-E765-114C-BE32-3B8C76BA0C32}">
      <dgm:prSet/>
      <dgm:spPr/>
      <dgm:t>
        <a:bodyPr/>
        <a:lstStyle/>
        <a:p>
          <a:endParaRPr lang="en-US"/>
        </a:p>
      </dgm:t>
    </dgm:pt>
    <dgm:pt modelId="{5D49C4CA-E5D7-9549-9E6B-7D3A4F6BAF84}" type="sibTrans" cxnId="{E1BB5A7E-E765-114C-BE32-3B8C76BA0C32}">
      <dgm:prSet/>
      <dgm:spPr/>
      <dgm:t>
        <a:bodyPr/>
        <a:lstStyle/>
        <a:p>
          <a:endParaRPr lang="en-US"/>
        </a:p>
      </dgm:t>
    </dgm:pt>
    <dgm:pt modelId="{C712091E-D33A-488B-809E-D36205A95E2E}" type="pres">
      <dgm:prSet presAssocID="{181C7FF8-0FCC-412F-BA4F-6AA6D0984B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2FC1DB-BF79-49E7-9A47-5CFC0360080F}" type="pres">
      <dgm:prSet presAssocID="{6A046A71-B332-48C6-B866-F2261F8557B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9B5BB6-1C41-4A40-A411-FAECB2B39DAA}" type="pres">
      <dgm:prSet presAssocID="{D636D2A0-2BF4-474D-9EE8-37B656B113C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107DEFA-7CB3-4374-9668-5FFA9E39F294}" type="pres">
      <dgm:prSet presAssocID="{D636D2A0-2BF4-474D-9EE8-37B656B113C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0A0F3629-8B75-465D-898A-5B6E2A83E5DD}" type="pres">
      <dgm:prSet presAssocID="{EBB0EBBB-2ED3-431D-8C80-40A32FD81DB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6E1F3B-40A5-4C14-8200-A275EFA7F11D}" type="pres">
      <dgm:prSet presAssocID="{EAB0472E-2D7A-4D14-90C3-6B9AA38FC6F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00E92CFD-FE9A-47DF-8A4A-246E5F85D562}" type="pres">
      <dgm:prSet presAssocID="{EAB0472E-2D7A-4D14-90C3-6B9AA38FC6F2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D7FDBF65-0973-4D88-8D8D-086387A02624}" type="pres">
      <dgm:prSet presAssocID="{88F7FEB6-67AD-4291-92C8-CDBE12A3013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9804DFA-EEDE-4549-BEF4-6ED162AE2898}" srcId="{181C7FF8-0FCC-412F-BA4F-6AA6D0984BA8}" destId="{EBB0EBBB-2ED3-431D-8C80-40A32FD81DB1}" srcOrd="1" destOrd="0" parTransId="{4CC8D64F-DA4B-4FDD-8CA3-83CD97CBA9CD}" sibTransId="{EAB0472E-2D7A-4D14-90C3-6B9AA38FC6F2}"/>
    <dgm:cxn modelId="{A88E6567-B8D6-4D75-9210-9E7DDD47A0B5}" type="presOf" srcId="{1AC6DEDF-468D-4C6E-96CD-F78A85210F18}" destId="{0A0F3629-8B75-465D-898A-5B6E2A83E5DD}" srcOrd="0" destOrd="1" presId="urn:microsoft.com/office/officeart/2005/8/layout/process1"/>
    <dgm:cxn modelId="{355FAFBE-1E70-4A76-AFF7-2FC7B63A8C86}" type="presOf" srcId="{D636D2A0-2BF4-474D-9EE8-37B656B113C6}" destId="{B107DEFA-7CB3-4374-9668-5FFA9E39F294}" srcOrd="1" destOrd="0" presId="urn:microsoft.com/office/officeart/2005/8/layout/process1"/>
    <dgm:cxn modelId="{E1BB5A7E-E765-114C-BE32-3B8C76BA0C32}" srcId="{88F7FEB6-67AD-4291-92C8-CDBE12A3013D}" destId="{E458431C-A09D-CF46-B5F9-92480EF00E7F}" srcOrd="2" destOrd="0" parTransId="{4C2BBA75-8639-4445-8155-0A2EF32104DC}" sibTransId="{5D49C4CA-E5D7-9549-9E6B-7D3A4F6BAF84}"/>
    <dgm:cxn modelId="{203816B5-3FC6-CA40-BABF-E56BFCB40A30}" srcId="{88F7FEB6-67AD-4291-92C8-CDBE12A3013D}" destId="{41B5B0E3-8728-4E4A-BD7C-E0FE46C4364A}" srcOrd="1" destOrd="0" parTransId="{C81B9CAA-CEC6-5049-8F69-63398FC93ED4}" sibTransId="{D05A7E62-9FC9-BD46-A4D4-C700DD0F2C5E}"/>
    <dgm:cxn modelId="{599A24A3-7FA1-FD40-9A42-73C26FDA83C6}" srcId="{6A046A71-B332-48C6-B866-F2261F8557B6}" destId="{8C3D13BC-C088-A14E-85D5-2E4D57E9E045}" srcOrd="1" destOrd="0" parTransId="{621DC33D-F1DE-7749-9CAA-2943F5AD5132}" sibTransId="{A2D58DB1-0D94-894A-B879-63F22ACDA51E}"/>
    <dgm:cxn modelId="{B24C5F50-AD28-6F4C-9CB8-43E15A2C08B3}" srcId="{6A046A71-B332-48C6-B866-F2261F8557B6}" destId="{6975A282-975D-F040-9C73-8C7325FDEBE0}" srcOrd="2" destOrd="0" parTransId="{D157F03C-9D9A-1443-A14C-C9239F1E3B3D}" sibTransId="{DEC87AAD-2ED9-C045-B6DE-30AF838FE8D8}"/>
    <dgm:cxn modelId="{F3221614-679D-1C44-9AA8-BE0C913A2BF5}" type="presOf" srcId="{41B5B0E3-8728-4E4A-BD7C-E0FE46C4364A}" destId="{D7FDBF65-0973-4D88-8D8D-086387A02624}" srcOrd="0" destOrd="2" presId="urn:microsoft.com/office/officeart/2005/8/layout/process1"/>
    <dgm:cxn modelId="{C54F6AA9-2569-4318-9D49-B71205A8CC27}" srcId="{EBB0EBBB-2ED3-431D-8C80-40A32FD81DB1}" destId="{1AC6DEDF-468D-4C6E-96CD-F78A85210F18}" srcOrd="0" destOrd="0" parTransId="{A5845E57-60F8-49E4-9033-7DB1DB94A036}" sibTransId="{63F2FCBF-5ECE-46FE-B766-C5B055481B80}"/>
    <dgm:cxn modelId="{EF3126AA-ADD7-45AE-88B0-B73878056376}" type="presOf" srcId="{D636D2A0-2BF4-474D-9EE8-37B656B113C6}" destId="{3F9B5BB6-1C41-4A40-A411-FAECB2B39DAA}" srcOrd="0" destOrd="0" presId="urn:microsoft.com/office/officeart/2005/8/layout/process1"/>
    <dgm:cxn modelId="{83358240-37FD-0748-AD89-9985400BB144}" type="presOf" srcId="{6975A282-975D-F040-9C73-8C7325FDEBE0}" destId="{7D2FC1DB-BF79-49E7-9A47-5CFC0360080F}" srcOrd="0" destOrd="3" presId="urn:microsoft.com/office/officeart/2005/8/layout/process1"/>
    <dgm:cxn modelId="{87FDC2ED-993E-4F16-918F-70D9A1C50A3C}" type="presOf" srcId="{E20B5036-117A-4377-BE3C-6B8E0A904678}" destId="{D7FDBF65-0973-4D88-8D8D-086387A02624}" srcOrd="0" destOrd="1" presId="urn:microsoft.com/office/officeart/2005/8/layout/process1"/>
    <dgm:cxn modelId="{362EC46E-D3E7-4D0C-8DEF-A5C4220D59CF}" type="presOf" srcId="{181C7FF8-0FCC-412F-BA4F-6AA6D0984BA8}" destId="{C712091E-D33A-488B-809E-D36205A95E2E}" srcOrd="0" destOrd="0" presId="urn:microsoft.com/office/officeart/2005/8/layout/process1"/>
    <dgm:cxn modelId="{152FE1F4-F4D4-4FD9-903C-F02BB52188D6}" type="presOf" srcId="{EAB0472E-2D7A-4D14-90C3-6B9AA38FC6F2}" destId="{0D6E1F3B-40A5-4C14-8200-A275EFA7F11D}" srcOrd="0" destOrd="0" presId="urn:microsoft.com/office/officeart/2005/8/layout/process1"/>
    <dgm:cxn modelId="{E42CCC99-CB93-4423-AA8A-9165FEF854B0}" srcId="{88F7FEB6-67AD-4291-92C8-CDBE12A3013D}" destId="{E20B5036-117A-4377-BE3C-6B8E0A904678}" srcOrd="0" destOrd="0" parTransId="{984BD0EB-28AD-4DE0-8CD9-00B48696F945}" sibTransId="{30488EE1-00BB-491F-90A1-A149EBCBD648}"/>
    <dgm:cxn modelId="{DED87EAD-7719-4286-8FD1-B44529ACC7B4}" type="presOf" srcId="{2A2D1713-9561-481D-A87F-9DC8032A8C8F}" destId="{7D2FC1DB-BF79-49E7-9A47-5CFC0360080F}" srcOrd="0" destOrd="1" presId="urn:microsoft.com/office/officeart/2005/8/layout/process1"/>
    <dgm:cxn modelId="{F71E2BB1-6E2A-4248-BC0A-FB67D734AE4D}" srcId="{6A046A71-B332-48C6-B866-F2261F8557B6}" destId="{2A2D1713-9561-481D-A87F-9DC8032A8C8F}" srcOrd="0" destOrd="0" parTransId="{73938F8A-FFA4-44CC-A734-07B9C81BC196}" sibTransId="{B2DD58F0-75AC-42EE-94B4-4F5EDE019EA4}"/>
    <dgm:cxn modelId="{40D14781-D753-4FA7-9DED-AE5875F42C96}" type="presOf" srcId="{6A046A71-B332-48C6-B866-F2261F8557B6}" destId="{7D2FC1DB-BF79-49E7-9A47-5CFC0360080F}" srcOrd="0" destOrd="0" presId="urn:microsoft.com/office/officeart/2005/8/layout/process1"/>
    <dgm:cxn modelId="{AE4B2D68-6AD5-4959-B457-ED99B200CC05}" type="presOf" srcId="{EAB0472E-2D7A-4D14-90C3-6B9AA38FC6F2}" destId="{00E92CFD-FE9A-47DF-8A4A-246E5F85D562}" srcOrd="1" destOrd="0" presId="urn:microsoft.com/office/officeart/2005/8/layout/process1"/>
    <dgm:cxn modelId="{1A2D1ACF-CF58-468D-9299-ABACF27A193A}" type="presOf" srcId="{88F7FEB6-67AD-4291-92C8-CDBE12A3013D}" destId="{D7FDBF65-0973-4D88-8D8D-086387A02624}" srcOrd="0" destOrd="0" presId="urn:microsoft.com/office/officeart/2005/8/layout/process1"/>
    <dgm:cxn modelId="{D72E13CB-A48A-7640-97D5-4BE8095C5132}" type="presOf" srcId="{E458431C-A09D-CF46-B5F9-92480EF00E7F}" destId="{D7FDBF65-0973-4D88-8D8D-086387A02624}" srcOrd="0" destOrd="3" presId="urn:microsoft.com/office/officeart/2005/8/layout/process1"/>
    <dgm:cxn modelId="{135537B6-1192-074C-8F32-A60DDFBB5569}" type="presOf" srcId="{8C3D13BC-C088-A14E-85D5-2E4D57E9E045}" destId="{7D2FC1DB-BF79-49E7-9A47-5CFC0360080F}" srcOrd="0" destOrd="2" presId="urn:microsoft.com/office/officeart/2005/8/layout/process1"/>
    <dgm:cxn modelId="{7AA27505-300A-AA4D-8FE5-28FD22CEC9BB}" type="presOf" srcId="{594CAC99-A8AB-574B-89ED-7E056330921C}" destId="{0A0F3629-8B75-465D-898A-5B6E2A83E5DD}" srcOrd="0" destOrd="2" presId="urn:microsoft.com/office/officeart/2005/8/layout/process1"/>
    <dgm:cxn modelId="{834E4CB3-73A0-46DC-93D7-C8F60EFC9BEA}" srcId="{181C7FF8-0FCC-412F-BA4F-6AA6D0984BA8}" destId="{88F7FEB6-67AD-4291-92C8-CDBE12A3013D}" srcOrd="2" destOrd="0" parTransId="{8695F700-4B75-4F17-B870-F551A4483096}" sibTransId="{63254773-3E36-42B8-8879-91B5C7915FB2}"/>
    <dgm:cxn modelId="{37CFD7F3-6A0C-40EB-8AA7-14232467A55D}" srcId="{181C7FF8-0FCC-412F-BA4F-6AA6D0984BA8}" destId="{6A046A71-B332-48C6-B866-F2261F8557B6}" srcOrd="0" destOrd="0" parTransId="{FE58CEDC-CA4C-4603-B78F-3BA298F200B3}" sibTransId="{D636D2A0-2BF4-474D-9EE8-37B656B113C6}"/>
    <dgm:cxn modelId="{693DD32B-1A45-294A-BC33-908C40738A39}" srcId="{EBB0EBBB-2ED3-431D-8C80-40A32FD81DB1}" destId="{594CAC99-A8AB-574B-89ED-7E056330921C}" srcOrd="1" destOrd="0" parTransId="{6C46225B-CC8C-7042-9C80-5F0AE6377E2E}" sibTransId="{1979AF84-C8FC-F746-9346-A9769988BCFD}"/>
    <dgm:cxn modelId="{0B0DC9F0-E9E8-4C1D-A621-97D7C2AAB885}" type="presOf" srcId="{EBB0EBBB-2ED3-431D-8C80-40A32FD81DB1}" destId="{0A0F3629-8B75-465D-898A-5B6E2A83E5DD}" srcOrd="0" destOrd="0" presId="urn:microsoft.com/office/officeart/2005/8/layout/process1"/>
    <dgm:cxn modelId="{0C38FCB3-9315-4E0F-95DF-03E56CC07FF0}" type="presParOf" srcId="{C712091E-D33A-488B-809E-D36205A95E2E}" destId="{7D2FC1DB-BF79-49E7-9A47-5CFC0360080F}" srcOrd="0" destOrd="0" presId="urn:microsoft.com/office/officeart/2005/8/layout/process1"/>
    <dgm:cxn modelId="{20E7FBFD-19CE-4058-8400-FD4DB2603D3A}" type="presParOf" srcId="{C712091E-D33A-488B-809E-D36205A95E2E}" destId="{3F9B5BB6-1C41-4A40-A411-FAECB2B39DAA}" srcOrd="1" destOrd="0" presId="urn:microsoft.com/office/officeart/2005/8/layout/process1"/>
    <dgm:cxn modelId="{0A283D5D-BBB7-44E7-A5CF-DF24C632DBB3}" type="presParOf" srcId="{3F9B5BB6-1C41-4A40-A411-FAECB2B39DAA}" destId="{B107DEFA-7CB3-4374-9668-5FFA9E39F294}" srcOrd="0" destOrd="0" presId="urn:microsoft.com/office/officeart/2005/8/layout/process1"/>
    <dgm:cxn modelId="{CEA4AA45-0EB2-455D-B35E-1F658829F7D0}" type="presParOf" srcId="{C712091E-D33A-488B-809E-D36205A95E2E}" destId="{0A0F3629-8B75-465D-898A-5B6E2A83E5DD}" srcOrd="2" destOrd="0" presId="urn:microsoft.com/office/officeart/2005/8/layout/process1"/>
    <dgm:cxn modelId="{36B0EAAB-CE63-40C0-B963-2E52B99CB748}" type="presParOf" srcId="{C712091E-D33A-488B-809E-D36205A95E2E}" destId="{0D6E1F3B-40A5-4C14-8200-A275EFA7F11D}" srcOrd="3" destOrd="0" presId="urn:microsoft.com/office/officeart/2005/8/layout/process1"/>
    <dgm:cxn modelId="{57C42C21-CA0D-4160-9B91-FE2070EC19C1}" type="presParOf" srcId="{0D6E1F3B-40A5-4C14-8200-A275EFA7F11D}" destId="{00E92CFD-FE9A-47DF-8A4A-246E5F85D562}" srcOrd="0" destOrd="0" presId="urn:microsoft.com/office/officeart/2005/8/layout/process1"/>
    <dgm:cxn modelId="{94D004B6-5FFF-455F-A605-B5806F2A754A}" type="presParOf" srcId="{C712091E-D33A-488B-809E-D36205A95E2E}" destId="{D7FDBF65-0973-4D88-8D8D-086387A0262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99A05F-5B8C-40C5-A2C3-0CAF7840FD23}" type="doc">
      <dgm:prSet loTypeId="urn:microsoft.com/office/officeart/2005/8/layout/process1" loCatId="process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0FBC811B-ADF6-4EA3-88F3-FC31C9BF8175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Integrated Lives</a:t>
          </a:r>
          <a:endParaRPr lang="en-US" dirty="0"/>
        </a:p>
      </dgm:t>
    </dgm:pt>
    <dgm:pt modelId="{11B3FD2C-EDE6-4787-9547-6A34D6828B9D}" type="parTrans" cxnId="{FCAE9BEF-3FB4-480C-85E8-7431AFE0CEB5}">
      <dgm:prSet/>
      <dgm:spPr/>
      <dgm:t>
        <a:bodyPr/>
        <a:lstStyle/>
        <a:p>
          <a:endParaRPr lang="en-US"/>
        </a:p>
      </dgm:t>
    </dgm:pt>
    <dgm:pt modelId="{9B93218B-A9F3-4C22-816D-D339D45D181B}" type="sibTrans" cxnId="{FCAE9BEF-3FB4-480C-85E8-7431AFE0CEB5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/>
        </a:p>
      </dgm:t>
    </dgm:pt>
    <dgm:pt modelId="{17878438-9CF8-42AB-A423-4F577879F690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Flexible </a:t>
          </a:r>
          <a:endParaRPr lang="en-US" dirty="0"/>
        </a:p>
      </dgm:t>
    </dgm:pt>
    <dgm:pt modelId="{702E5D23-DD1B-4A97-9F0E-C1796FD3B016}" type="parTrans" cxnId="{1D3EDAA6-6673-46B7-8879-492ED4BA9218}">
      <dgm:prSet/>
      <dgm:spPr/>
      <dgm:t>
        <a:bodyPr/>
        <a:lstStyle/>
        <a:p>
          <a:endParaRPr lang="en-US"/>
        </a:p>
      </dgm:t>
    </dgm:pt>
    <dgm:pt modelId="{8AD5E306-AFA5-4C04-8E52-CFE34D06F9C4}" type="sibTrans" cxnId="{1D3EDAA6-6673-46B7-8879-492ED4BA9218}">
      <dgm:prSet/>
      <dgm:spPr/>
      <dgm:t>
        <a:bodyPr/>
        <a:lstStyle/>
        <a:p>
          <a:endParaRPr lang="en-US"/>
        </a:p>
      </dgm:t>
    </dgm:pt>
    <dgm:pt modelId="{773575CF-6708-457B-83BF-4517071CDFE0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Policies</a:t>
          </a:r>
          <a:endParaRPr lang="en-US" dirty="0"/>
        </a:p>
      </dgm:t>
    </dgm:pt>
    <dgm:pt modelId="{A148A147-AB7E-422B-9ABC-65C97CC5A719}" type="parTrans" cxnId="{F1BD503E-F615-420C-AA31-CF1FC487904C}">
      <dgm:prSet/>
      <dgm:spPr/>
      <dgm:t>
        <a:bodyPr/>
        <a:lstStyle/>
        <a:p>
          <a:endParaRPr lang="en-US"/>
        </a:p>
      </dgm:t>
    </dgm:pt>
    <dgm:pt modelId="{C9AAE78F-3E7D-443F-89F0-49A334ECD396}" type="sibTrans" cxnId="{F1BD503E-F615-420C-AA31-CF1FC487904C}">
      <dgm:prSet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dirty="0"/>
        </a:p>
      </dgm:t>
    </dgm:pt>
    <dgm:pt modelId="{2F282AB9-11EC-4A9A-9702-53A36427EEC1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Human Resource</a:t>
          </a:r>
          <a:endParaRPr lang="en-US" dirty="0"/>
        </a:p>
      </dgm:t>
    </dgm:pt>
    <dgm:pt modelId="{1D56A257-FAB5-47FD-9CC7-F958BEE0467C}" type="parTrans" cxnId="{DE2CFBC9-2567-45FE-8188-B0E997AE44E9}">
      <dgm:prSet/>
      <dgm:spPr/>
      <dgm:t>
        <a:bodyPr/>
        <a:lstStyle/>
        <a:p>
          <a:endParaRPr lang="en-US"/>
        </a:p>
      </dgm:t>
    </dgm:pt>
    <dgm:pt modelId="{7DA5F1A1-C0C7-49A5-866D-5F8475930A71}" type="sibTrans" cxnId="{DE2CFBC9-2567-45FE-8188-B0E997AE44E9}">
      <dgm:prSet/>
      <dgm:spPr/>
      <dgm:t>
        <a:bodyPr/>
        <a:lstStyle/>
        <a:p>
          <a:endParaRPr lang="en-US"/>
        </a:p>
      </dgm:t>
    </dgm:pt>
    <dgm:pt modelId="{30642448-0FB0-4C07-8933-EFB6678BADCC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Wellness</a:t>
          </a:r>
          <a:endParaRPr lang="en-US" dirty="0"/>
        </a:p>
      </dgm:t>
    </dgm:pt>
    <dgm:pt modelId="{FFA67916-7C50-4FA7-A797-326477C12406}" type="parTrans" cxnId="{04E746AF-7D21-4DEF-9F06-1AE497B6E342}">
      <dgm:prSet/>
      <dgm:spPr/>
      <dgm:t>
        <a:bodyPr/>
        <a:lstStyle/>
        <a:p>
          <a:endParaRPr lang="en-US"/>
        </a:p>
      </dgm:t>
    </dgm:pt>
    <dgm:pt modelId="{7CF20BA1-F2FB-4EFF-B4C3-556461E036B4}" type="sibTrans" cxnId="{04E746AF-7D21-4DEF-9F06-1AE497B6E342}">
      <dgm:prSet/>
      <dgm:spPr/>
      <dgm:t>
        <a:bodyPr/>
        <a:lstStyle/>
        <a:p>
          <a:endParaRPr lang="en-US"/>
        </a:p>
      </dgm:t>
    </dgm:pt>
    <dgm:pt modelId="{896D8C15-52C3-4DBE-8DE0-520BD4F3839C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Movement</a:t>
          </a:r>
          <a:endParaRPr lang="en-US" dirty="0"/>
        </a:p>
      </dgm:t>
    </dgm:pt>
    <dgm:pt modelId="{C87C2F7E-CF7A-44CC-A749-F8283682B939}" type="parTrans" cxnId="{7D4295CB-F3CB-440E-98ED-1E2409CC243D}">
      <dgm:prSet/>
      <dgm:spPr/>
      <dgm:t>
        <a:bodyPr/>
        <a:lstStyle/>
        <a:p>
          <a:endParaRPr lang="en-US"/>
        </a:p>
      </dgm:t>
    </dgm:pt>
    <dgm:pt modelId="{C98C7CE0-A10F-40AE-BB20-FB435297EF0E}" type="sibTrans" cxnId="{7D4295CB-F3CB-440E-98ED-1E2409CC243D}">
      <dgm:prSet/>
      <dgm:spPr/>
      <dgm:t>
        <a:bodyPr/>
        <a:lstStyle/>
        <a:p>
          <a:endParaRPr lang="en-US"/>
        </a:p>
      </dgm:t>
    </dgm:pt>
    <dgm:pt modelId="{B0C6BAA9-7781-4548-89D5-D9E489F79CC0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Family &amp; Social Time</a:t>
          </a:r>
          <a:endParaRPr lang="en-US" dirty="0"/>
        </a:p>
      </dgm:t>
    </dgm:pt>
    <dgm:pt modelId="{7230A23D-63D6-9047-939A-2DE4F5C8E409}" type="parTrans" cxnId="{A38C4DD3-6833-7547-88FB-2FFB1A93173F}">
      <dgm:prSet/>
      <dgm:spPr/>
      <dgm:t>
        <a:bodyPr/>
        <a:lstStyle/>
        <a:p>
          <a:endParaRPr lang="en-US"/>
        </a:p>
      </dgm:t>
    </dgm:pt>
    <dgm:pt modelId="{0A9FB92F-7F90-B24C-8D09-381476301D71}" type="sibTrans" cxnId="{A38C4DD3-6833-7547-88FB-2FFB1A93173F}">
      <dgm:prSet/>
      <dgm:spPr/>
      <dgm:t>
        <a:bodyPr/>
        <a:lstStyle/>
        <a:p>
          <a:endParaRPr lang="en-US"/>
        </a:p>
      </dgm:t>
    </dgm:pt>
    <dgm:pt modelId="{D06F0502-5C54-7346-8843-F5E618FD3840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Used &amp; Supported</a:t>
          </a:r>
          <a:endParaRPr lang="en-US" dirty="0"/>
        </a:p>
      </dgm:t>
    </dgm:pt>
    <dgm:pt modelId="{90F54F1E-4268-7B44-9D18-48D018D77305}" type="parTrans" cxnId="{2D5303C0-FF63-924B-87BF-5EEE5F40DB6C}">
      <dgm:prSet/>
      <dgm:spPr/>
      <dgm:t>
        <a:bodyPr/>
        <a:lstStyle/>
        <a:p>
          <a:endParaRPr lang="en-US"/>
        </a:p>
      </dgm:t>
    </dgm:pt>
    <dgm:pt modelId="{7DC2E14A-73E4-7A4D-AFCD-C62DA946E270}" type="sibTrans" cxnId="{2D5303C0-FF63-924B-87BF-5EEE5F40DB6C}">
      <dgm:prSet/>
      <dgm:spPr/>
      <dgm:t>
        <a:bodyPr/>
        <a:lstStyle/>
        <a:p>
          <a:endParaRPr lang="en-US"/>
        </a:p>
      </dgm:t>
    </dgm:pt>
    <dgm:pt modelId="{4FF109E3-C3FF-3545-8C7D-F02242F14242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Sleep</a:t>
          </a:r>
          <a:endParaRPr lang="en-US" dirty="0"/>
        </a:p>
      </dgm:t>
    </dgm:pt>
    <dgm:pt modelId="{DCBD87AE-608F-604E-A311-113D088EBEF5}" type="parTrans" cxnId="{C9CE275D-4BBC-8A44-8E87-C93974FC609B}">
      <dgm:prSet/>
      <dgm:spPr/>
      <dgm:t>
        <a:bodyPr/>
        <a:lstStyle/>
        <a:p>
          <a:endParaRPr lang="en-US"/>
        </a:p>
      </dgm:t>
    </dgm:pt>
    <dgm:pt modelId="{D057AF65-BBAA-EF41-BFD6-A73417CFD0CD}" type="sibTrans" cxnId="{C9CE275D-4BBC-8A44-8E87-C93974FC609B}">
      <dgm:prSet/>
      <dgm:spPr/>
      <dgm:t>
        <a:bodyPr/>
        <a:lstStyle/>
        <a:p>
          <a:endParaRPr lang="en-US"/>
        </a:p>
      </dgm:t>
    </dgm:pt>
    <dgm:pt modelId="{EC6F99DA-8216-C549-B42D-F981B3199031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Nutrition</a:t>
          </a:r>
          <a:endParaRPr lang="en-US" dirty="0"/>
        </a:p>
      </dgm:t>
    </dgm:pt>
    <dgm:pt modelId="{1742FDFC-EC20-ED45-9173-C4DAE405C2BF}" type="parTrans" cxnId="{4E1955F5-91DB-7243-B485-F349B2FCF9DB}">
      <dgm:prSet/>
      <dgm:spPr/>
      <dgm:t>
        <a:bodyPr/>
        <a:lstStyle/>
        <a:p>
          <a:endParaRPr lang="en-US"/>
        </a:p>
      </dgm:t>
    </dgm:pt>
    <dgm:pt modelId="{A7087380-6071-3F45-8771-43193974FA4E}" type="sibTrans" cxnId="{4E1955F5-91DB-7243-B485-F349B2FCF9DB}">
      <dgm:prSet/>
      <dgm:spPr/>
      <dgm:t>
        <a:bodyPr/>
        <a:lstStyle/>
        <a:p>
          <a:endParaRPr lang="en-US"/>
        </a:p>
      </dgm:t>
    </dgm:pt>
    <dgm:pt modelId="{01384E38-E315-4E46-9FFA-BA3DDAF4CA9C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Etc.</a:t>
          </a:r>
          <a:endParaRPr lang="en-US" dirty="0"/>
        </a:p>
      </dgm:t>
    </dgm:pt>
    <dgm:pt modelId="{D394EB76-C967-C649-ADBD-1C79C55921B4}" type="parTrans" cxnId="{AD8A0777-EA54-B547-B6F7-F29C2A4E58C2}">
      <dgm:prSet/>
      <dgm:spPr/>
      <dgm:t>
        <a:bodyPr/>
        <a:lstStyle/>
        <a:p>
          <a:endParaRPr lang="en-US"/>
        </a:p>
      </dgm:t>
    </dgm:pt>
    <dgm:pt modelId="{F4CDB02E-67DE-8C40-BD20-06A2737D8F48}" type="sibTrans" cxnId="{AD8A0777-EA54-B547-B6F7-F29C2A4E58C2}">
      <dgm:prSet/>
      <dgm:spPr/>
      <dgm:t>
        <a:bodyPr/>
        <a:lstStyle/>
        <a:p>
          <a:endParaRPr lang="en-US"/>
        </a:p>
      </dgm:t>
    </dgm:pt>
    <dgm:pt modelId="{B55DD99B-6CFC-4025-BA78-74658537C5BF}" type="pres">
      <dgm:prSet presAssocID="{1399A05F-5B8C-40C5-A2C3-0CAF7840FD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F6207C-AD0B-407F-9E61-07CD24956F97}" type="pres">
      <dgm:prSet presAssocID="{0FBC811B-ADF6-4EA3-88F3-FC31C9BF817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AE44E-F281-45EA-8199-0062C2019321}" type="pres">
      <dgm:prSet presAssocID="{9B93218B-A9F3-4C22-816D-D339D45D181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113437F3-14AB-4B5A-988D-7C14216A06A6}" type="pres">
      <dgm:prSet presAssocID="{9B93218B-A9F3-4C22-816D-D339D45D181B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DE10CCAD-0250-49EE-95E9-22DB9D8F7213}" type="pres">
      <dgm:prSet presAssocID="{773575CF-6708-457B-83BF-4517071CDFE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1EC79-C0FD-4D21-B9E4-493C31ABC5DD}" type="pres">
      <dgm:prSet presAssocID="{C9AAE78F-3E7D-443F-89F0-49A334ECD39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E205BCB-EC3B-480C-ABC1-876ECDA8FC0B}" type="pres">
      <dgm:prSet presAssocID="{C9AAE78F-3E7D-443F-89F0-49A334ECD39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53CE2F5-1448-4A9B-8FD8-B91F0BDBD3C3}" type="pres">
      <dgm:prSet presAssocID="{30642448-0FB0-4C07-8933-EFB6678BADC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5303C0-FF63-924B-87BF-5EEE5F40DB6C}" srcId="{773575CF-6708-457B-83BF-4517071CDFE0}" destId="{D06F0502-5C54-7346-8843-F5E618FD3840}" srcOrd="1" destOrd="0" parTransId="{90F54F1E-4268-7B44-9D18-48D018D77305}" sibTransId="{7DC2E14A-73E4-7A4D-AFCD-C62DA946E270}"/>
    <dgm:cxn modelId="{58798F94-1EAE-AF4B-984B-9779F5CB5214}" type="presOf" srcId="{EC6F99DA-8216-C549-B42D-F981B3199031}" destId="{B53CE2F5-1448-4A9B-8FD8-B91F0BDBD3C3}" srcOrd="0" destOrd="3" presId="urn:microsoft.com/office/officeart/2005/8/layout/process1"/>
    <dgm:cxn modelId="{A64F1784-7C73-42EB-90BB-AC6EE828F837}" type="presOf" srcId="{773575CF-6708-457B-83BF-4517071CDFE0}" destId="{DE10CCAD-0250-49EE-95E9-22DB9D8F7213}" srcOrd="0" destOrd="0" presId="urn:microsoft.com/office/officeart/2005/8/layout/process1"/>
    <dgm:cxn modelId="{495B006D-5DDF-415D-81A5-685871636EB5}" type="presOf" srcId="{1399A05F-5B8C-40C5-A2C3-0CAF7840FD23}" destId="{B55DD99B-6CFC-4025-BA78-74658537C5BF}" srcOrd="0" destOrd="0" presId="urn:microsoft.com/office/officeart/2005/8/layout/process1"/>
    <dgm:cxn modelId="{7D4295CB-F3CB-440E-98ED-1E2409CC243D}" srcId="{30642448-0FB0-4C07-8933-EFB6678BADCC}" destId="{896D8C15-52C3-4DBE-8DE0-520BD4F3839C}" srcOrd="0" destOrd="0" parTransId="{C87C2F7E-CF7A-44CC-A749-F8283682B939}" sibTransId="{C98C7CE0-A10F-40AE-BB20-FB435297EF0E}"/>
    <dgm:cxn modelId="{03AC4577-008E-3049-B045-EF03CBC86128}" type="presOf" srcId="{01384E38-E315-4E46-9FFA-BA3DDAF4CA9C}" destId="{B53CE2F5-1448-4A9B-8FD8-B91F0BDBD3C3}" srcOrd="0" destOrd="4" presId="urn:microsoft.com/office/officeart/2005/8/layout/process1"/>
    <dgm:cxn modelId="{DB1F33F9-E3A5-4A2F-B8E2-0B557CA50AE4}" type="presOf" srcId="{2F282AB9-11EC-4A9A-9702-53A36427EEC1}" destId="{DE10CCAD-0250-49EE-95E9-22DB9D8F7213}" srcOrd="0" destOrd="1" presId="urn:microsoft.com/office/officeart/2005/8/layout/process1"/>
    <dgm:cxn modelId="{3A5FCC80-5040-487F-BD10-35E28CCDCD8B}" type="presOf" srcId="{9B93218B-A9F3-4C22-816D-D339D45D181B}" destId="{113437F3-14AB-4B5A-988D-7C14216A06A6}" srcOrd="1" destOrd="0" presId="urn:microsoft.com/office/officeart/2005/8/layout/process1"/>
    <dgm:cxn modelId="{C9CE275D-4BBC-8A44-8E87-C93974FC609B}" srcId="{30642448-0FB0-4C07-8933-EFB6678BADCC}" destId="{4FF109E3-C3FF-3545-8C7D-F02242F14242}" srcOrd="1" destOrd="0" parTransId="{DCBD87AE-608F-604E-A311-113D088EBEF5}" sibTransId="{D057AF65-BBAA-EF41-BFD6-A73417CFD0CD}"/>
    <dgm:cxn modelId="{55DB3BCC-D15F-4BB0-B864-3519370EE6DD}" type="presOf" srcId="{896D8C15-52C3-4DBE-8DE0-520BD4F3839C}" destId="{B53CE2F5-1448-4A9B-8FD8-B91F0BDBD3C3}" srcOrd="0" destOrd="1" presId="urn:microsoft.com/office/officeart/2005/8/layout/process1"/>
    <dgm:cxn modelId="{AD8A0777-EA54-B547-B6F7-F29C2A4E58C2}" srcId="{30642448-0FB0-4C07-8933-EFB6678BADCC}" destId="{01384E38-E315-4E46-9FFA-BA3DDAF4CA9C}" srcOrd="3" destOrd="0" parTransId="{D394EB76-C967-C649-ADBD-1C79C55921B4}" sibTransId="{F4CDB02E-67DE-8C40-BD20-06A2737D8F48}"/>
    <dgm:cxn modelId="{04E746AF-7D21-4DEF-9F06-1AE497B6E342}" srcId="{1399A05F-5B8C-40C5-A2C3-0CAF7840FD23}" destId="{30642448-0FB0-4C07-8933-EFB6678BADCC}" srcOrd="2" destOrd="0" parTransId="{FFA67916-7C50-4FA7-A797-326477C12406}" sibTransId="{7CF20BA1-F2FB-4EFF-B4C3-556461E036B4}"/>
    <dgm:cxn modelId="{C1477F40-C3FB-4666-998E-265E6E158E01}" type="presOf" srcId="{9B93218B-A9F3-4C22-816D-D339D45D181B}" destId="{9FFAE44E-F281-45EA-8199-0062C2019321}" srcOrd="0" destOrd="0" presId="urn:microsoft.com/office/officeart/2005/8/layout/process1"/>
    <dgm:cxn modelId="{4E1955F5-91DB-7243-B485-F349B2FCF9DB}" srcId="{30642448-0FB0-4C07-8933-EFB6678BADCC}" destId="{EC6F99DA-8216-C549-B42D-F981B3199031}" srcOrd="2" destOrd="0" parTransId="{1742FDFC-EC20-ED45-9173-C4DAE405C2BF}" sibTransId="{A7087380-6071-3F45-8771-43193974FA4E}"/>
    <dgm:cxn modelId="{A6D811BE-B583-DB4D-98A2-74FCA8C128D8}" type="presOf" srcId="{B0C6BAA9-7781-4548-89D5-D9E489F79CC0}" destId="{56F6207C-AD0B-407F-9E61-07CD24956F97}" srcOrd="0" destOrd="2" presId="urn:microsoft.com/office/officeart/2005/8/layout/process1"/>
    <dgm:cxn modelId="{A6C9047A-C200-AC46-B8D3-E4D6D9A2FD8C}" type="presOf" srcId="{D06F0502-5C54-7346-8843-F5E618FD3840}" destId="{DE10CCAD-0250-49EE-95E9-22DB9D8F7213}" srcOrd="0" destOrd="2" presId="urn:microsoft.com/office/officeart/2005/8/layout/process1"/>
    <dgm:cxn modelId="{ED26ED53-294B-4601-B236-62002E0FA48D}" type="presOf" srcId="{17878438-9CF8-42AB-A423-4F577879F690}" destId="{56F6207C-AD0B-407F-9E61-07CD24956F97}" srcOrd="0" destOrd="1" presId="urn:microsoft.com/office/officeart/2005/8/layout/process1"/>
    <dgm:cxn modelId="{F1BD503E-F615-420C-AA31-CF1FC487904C}" srcId="{1399A05F-5B8C-40C5-A2C3-0CAF7840FD23}" destId="{773575CF-6708-457B-83BF-4517071CDFE0}" srcOrd="1" destOrd="0" parTransId="{A148A147-AB7E-422B-9ABC-65C97CC5A719}" sibTransId="{C9AAE78F-3E7D-443F-89F0-49A334ECD396}"/>
    <dgm:cxn modelId="{51DD99D0-101B-464D-8E1E-0092507B49DB}" type="presOf" srcId="{C9AAE78F-3E7D-443F-89F0-49A334ECD396}" destId="{3E205BCB-EC3B-480C-ABC1-876ECDA8FC0B}" srcOrd="1" destOrd="0" presId="urn:microsoft.com/office/officeart/2005/8/layout/process1"/>
    <dgm:cxn modelId="{5B6082F6-B431-4294-97D1-7F01B43B303C}" type="presOf" srcId="{30642448-0FB0-4C07-8933-EFB6678BADCC}" destId="{B53CE2F5-1448-4A9B-8FD8-B91F0BDBD3C3}" srcOrd="0" destOrd="0" presId="urn:microsoft.com/office/officeart/2005/8/layout/process1"/>
    <dgm:cxn modelId="{3848DBAC-5C61-4ADB-B98D-5426CD4ABA2A}" type="presOf" srcId="{C9AAE78F-3E7D-443F-89F0-49A334ECD396}" destId="{15D1EC79-C0FD-4D21-B9E4-493C31ABC5DD}" srcOrd="0" destOrd="0" presId="urn:microsoft.com/office/officeart/2005/8/layout/process1"/>
    <dgm:cxn modelId="{A38C4DD3-6833-7547-88FB-2FFB1A93173F}" srcId="{0FBC811B-ADF6-4EA3-88F3-FC31C9BF8175}" destId="{B0C6BAA9-7781-4548-89D5-D9E489F79CC0}" srcOrd="1" destOrd="0" parTransId="{7230A23D-63D6-9047-939A-2DE4F5C8E409}" sibTransId="{0A9FB92F-7F90-B24C-8D09-381476301D71}"/>
    <dgm:cxn modelId="{F4A867C7-18BE-458F-960A-9AD736FDE3C9}" type="presOf" srcId="{0FBC811B-ADF6-4EA3-88F3-FC31C9BF8175}" destId="{56F6207C-AD0B-407F-9E61-07CD24956F97}" srcOrd="0" destOrd="0" presId="urn:microsoft.com/office/officeart/2005/8/layout/process1"/>
    <dgm:cxn modelId="{DE2CFBC9-2567-45FE-8188-B0E997AE44E9}" srcId="{773575CF-6708-457B-83BF-4517071CDFE0}" destId="{2F282AB9-11EC-4A9A-9702-53A36427EEC1}" srcOrd="0" destOrd="0" parTransId="{1D56A257-FAB5-47FD-9CC7-F958BEE0467C}" sibTransId="{7DA5F1A1-C0C7-49A5-866D-5F8475930A71}"/>
    <dgm:cxn modelId="{AACFB51E-3DD2-B242-8947-546247EA327F}" type="presOf" srcId="{4FF109E3-C3FF-3545-8C7D-F02242F14242}" destId="{B53CE2F5-1448-4A9B-8FD8-B91F0BDBD3C3}" srcOrd="0" destOrd="2" presId="urn:microsoft.com/office/officeart/2005/8/layout/process1"/>
    <dgm:cxn modelId="{FCAE9BEF-3FB4-480C-85E8-7431AFE0CEB5}" srcId="{1399A05F-5B8C-40C5-A2C3-0CAF7840FD23}" destId="{0FBC811B-ADF6-4EA3-88F3-FC31C9BF8175}" srcOrd="0" destOrd="0" parTransId="{11B3FD2C-EDE6-4787-9547-6A34D6828B9D}" sibTransId="{9B93218B-A9F3-4C22-816D-D339D45D181B}"/>
    <dgm:cxn modelId="{1D3EDAA6-6673-46B7-8879-492ED4BA9218}" srcId="{0FBC811B-ADF6-4EA3-88F3-FC31C9BF8175}" destId="{17878438-9CF8-42AB-A423-4F577879F690}" srcOrd="0" destOrd="0" parTransId="{702E5D23-DD1B-4A97-9F0E-C1796FD3B016}" sibTransId="{8AD5E306-AFA5-4C04-8E52-CFE34D06F9C4}"/>
    <dgm:cxn modelId="{2CF7E498-CD4F-489C-A1EF-BB95156D8747}" type="presParOf" srcId="{B55DD99B-6CFC-4025-BA78-74658537C5BF}" destId="{56F6207C-AD0B-407F-9E61-07CD24956F97}" srcOrd="0" destOrd="0" presId="urn:microsoft.com/office/officeart/2005/8/layout/process1"/>
    <dgm:cxn modelId="{25925A6F-53CE-4288-9C41-29521296A8B4}" type="presParOf" srcId="{B55DD99B-6CFC-4025-BA78-74658537C5BF}" destId="{9FFAE44E-F281-45EA-8199-0062C2019321}" srcOrd="1" destOrd="0" presId="urn:microsoft.com/office/officeart/2005/8/layout/process1"/>
    <dgm:cxn modelId="{86256EBD-38C9-45C0-B2A4-1E99321ED9A6}" type="presParOf" srcId="{9FFAE44E-F281-45EA-8199-0062C2019321}" destId="{113437F3-14AB-4B5A-988D-7C14216A06A6}" srcOrd="0" destOrd="0" presId="urn:microsoft.com/office/officeart/2005/8/layout/process1"/>
    <dgm:cxn modelId="{6ACF16E1-2C83-476A-AA65-FB6186245AD2}" type="presParOf" srcId="{B55DD99B-6CFC-4025-BA78-74658537C5BF}" destId="{DE10CCAD-0250-49EE-95E9-22DB9D8F7213}" srcOrd="2" destOrd="0" presId="urn:microsoft.com/office/officeart/2005/8/layout/process1"/>
    <dgm:cxn modelId="{AA6E4B41-43F6-42BE-827D-C920AB4EC658}" type="presParOf" srcId="{B55DD99B-6CFC-4025-BA78-74658537C5BF}" destId="{15D1EC79-C0FD-4D21-B9E4-493C31ABC5DD}" srcOrd="3" destOrd="0" presId="urn:microsoft.com/office/officeart/2005/8/layout/process1"/>
    <dgm:cxn modelId="{510F49C6-15E8-4AC5-833D-4F8E30559EC1}" type="presParOf" srcId="{15D1EC79-C0FD-4D21-B9E4-493C31ABC5DD}" destId="{3E205BCB-EC3B-480C-ABC1-876ECDA8FC0B}" srcOrd="0" destOrd="0" presId="urn:microsoft.com/office/officeart/2005/8/layout/process1"/>
    <dgm:cxn modelId="{072650AD-C299-43C8-8105-B2F9AC0A0F2B}" type="presParOf" srcId="{B55DD99B-6CFC-4025-BA78-74658537C5BF}" destId="{B53CE2F5-1448-4A9B-8FD8-B91F0BDBD3C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2DE66F-B047-4D84-9AAB-3ECCE9C256C6}" type="doc">
      <dgm:prSet loTypeId="urn:microsoft.com/office/officeart/2005/8/layout/radial6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79C3AC-8BD0-4678-97DC-EA3322D69CDA}">
      <dgm:prSet phldrT="[Text]"/>
      <dgm:spPr/>
      <dgm:t>
        <a:bodyPr/>
        <a:lstStyle/>
        <a:p>
          <a:r>
            <a:rPr lang="en-US" dirty="0" smtClean="0"/>
            <a:t>Culture</a:t>
          </a:r>
          <a:endParaRPr lang="en-US" dirty="0"/>
        </a:p>
      </dgm:t>
    </dgm:pt>
    <dgm:pt modelId="{3CC1872C-54F8-41CF-8B13-12FBE5804C9F}" type="parTrans" cxnId="{9C5947A5-2FC3-42A0-B56F-6B6BCB58CAA5}">
      <dgm:prSet/>
      <dgm:spPr/>
      <dgm:t>
        <a:bodyPr/>
        <a:lstStyle/>
        <a:p>
          <a:endParaRPr lang="en-US"/>
        </a:p>
      </dgm:t>
    </dgm:pt>
    <dgm:pt modelId="{114B9CCA-545F-46EF-8238-356ED0C11E66}" type="sibTrans" cxnId="{9C5947A5-2FC3-42A0-B56F-6B6BCB58CAA5}">
      <dgm:prSet/>
      <dgm:spPr/>
      <dgm:t>
        <a:bodyPr/>
        <a:lstStyle/>
        <a:p>
          <a:endParaRPr lang="en-US"/>
        </a:p>
      </dgm:t>
    </dgm:pt>
    <dgm:pt modelId="{38B94A4C-72CF-4147-8BC2-B0355485F88C}">
      <dgm:prSet phldrT="[Text]"/>
      <dgm:spPr/>
      <dgm:t>
        <a:bodyPr/>
        <a:lstStyle/>
        <a:p>
          <a:r>
            <a:rPr lang="en-US" dirty="0" smtClean="0"/>
            <a:t>Gender Intelligence</a:t>
          </a:r>
          <a:endParaRPr lang="en-US" dirty="0"/>
        </a:p>
      </dgm:t>
    </dgm:pt>
    <dgm:pt modelId="{5931E466-A64A-4B76-AB6E-8E7EFDA23A0A}" type="parTrans" cxnId="{0A954FB4-AA60-45F3-A403-4804840E8CD9}">
      <dgm:prSet/>
      <dgm:spPr/>
      <dgm:t>
        <a:bodyPr/>
        <a:lstStyle/>
        <a:p>
          <a:endParaRPr lang="en-US"/>
        </a:p>
      </dgm:t>
    </dgm:pt>
    <dgm:pt modelId="{7CCFCFAB-3E85-41BF-82B1-78A4C8AF433F}" type="sibTrans" cxnId="{0A954FB4-AA60-45F3-A403-4804840E8CD9}">
      <dgm:prSet/>
      <dgm:spPr/>
      <dgm:t>
        <a:bodyPr/>
        <a:lstStyle/>
        <a:p>
          <a:endParaRPr lang="en-US"/>
        </a:p>
      </dgm:t>
    </dgm:pt>
    <dgm:pt modelId="{A378B021-454D-CD42-884D-B3A96DCA71C1}">
      <dgm:prSet phldrT="[Text]"/>
      <dgm:spPr/>
      <dgm:t>
        <a:bodyPr/>
        <a:lstStyle/>
        <a:p>
          <a:r>
            <a:rPr lang="en-US" dirty="0" smtClean="0"/>
            <a:t>Focus</a:t>
          </a:r>
          <a:endParaRPr lang="en-US" dirty="0"/>
        </a:p>
      </dgm:t>
    </dgm:pt>
    <dgm:pt modelId="{23F46C47-7DB7-F542-AAF8-228B6E2F3DDB}" type="parTrans" cxnId="{A373C10B-CED1-0C49-AC52-148CF8891B30}">
      <dgm:prSet/>
      <dgm:spPr/>
      <dgm:t>
        <a:bodyPr/>
        <a:lstStyle/>
        <a:p>
          <a:endParaRPr lang="en-US"/>
        </a:p>
      </dgm:t>
    </dgm:pt>
    <dgm:pt modelId="{6754039D-AB82-634B-874F-1E432DECB105}" type="sibTrans" cxnId="{A373C10B-CED1-0C49-AC52-148CF8891B30}">
      <dgm:prSet/>
      <dgm:spPr/>
      <dgm:t>
        <a:bodyPr/>
        <a:lstStyle/>
        <a:p>
          <a:endParaRPr lang="en-US"/>
        </a:p>
      </dgm:t>
    </dgm:pt>
    <dgm:pt modelId="{A2238189-497E-424A-8F24-E21E99020105}">
      <dgm:prSet phldrT="[Text]"/>
      <dgm:spPr/>
      <dgm:t>
        <a:bodyPr/>
        <a:lstStyle/>
        <a:p>
          <a:r>
            <a:rPr lang="en-US" dirty="0" smtClean="0"/>
            <a:t>Promotion</a:t>
          </a:r>
          <a:endParaRPr lang="en-US" dirty="0"/>
        </a:p>
      </dgm:t>
    </dgm:pt>
    <dgm:pt modelId="{52AA18A3-9606-7942-9AEB-AC358FE25186}" type="parTrans" cxnId="{120E7D60-3118-3F4E-85F0-CB6F0D91A18C}">
      <dgm:prSet/>
      <dgm:spPr/>
      <dgm:t>
        <a:bodyPr/>
        <a:lstStyle/>
        <a:p>
          <a:endParaRPr lang="en-US"/>
        </a:p>
      </dgm:t>
    </dgm:pt>
    <dgm:pt modelId="{0D11C159-43B2-634B-A2EF-8ECEFEB42CF3}" type="sibTrans" cxnId="{120E7D60-3118-3F4E-85F0-CB6F0D91A18C}">
      <dgm:prSet/>
      <dgm:spPr/>
      <dgm:t>
        <a:bodyPr/>
        <a:lstStyle/>
        <a:p>
          <a:endParaRPr lang="en-US"/>
        </a:p>
      </dgm:t>
    </dgm:pt>
    <dgm:pt modelId="{FB72D555-2688-5D4E-AFE8-21485899951C}">
      <dgm:prSet phldrT="[Text]"/>
      <dgm:spPr/>
      <dgm:t>
        <a:bodyPr/>
        <a:lstStyle/>
        <a:p>
          <a:r>
            <a:rPr lang="en-US" dirty="0" smtClean="0"/>
            <a:t>Management / Executive Leadership</a:t>
          </a:r>
          <a:endParaRPr lang="en-US" dirty="0"/>
        </a:p>
      </dgm:t>
    </dgm:pt>
    <dgm:pt modelId="{7AAD66DB-8FF7-2140-8049-8481FE28FC9B}" type="parTrans" cxnId="{3D4574FD-5B72-BE48-A360-6775D71731BE}">
      <dgm:prSet/>
      <dgm:spPr/>
      <dgm:t>
        <a:bodyPr/>
        <a:lstStyle/>
        <a:p>
          <a:endParaRPr lang="en-US"/>
        </a:p>
      </dgm:t>
    </dgm:pt>
    <dgm:pt modelId="{2D0CDCDE-F7D1-0F4A-8FDB-8195D6732AB4}" type="sibTrans" cxnId="{3D4574FD-5B72-BE48-A360-6775D71731BE}">
      <dgm:prSet/>
      <dgm:spPr/>
      <dgm:t>
        <a:bodyPr/>
        <a:lstStyle/>
        <a:p>
          <a:endParaRPr lang="en-US"/>
        </a:p>
      </dgm:t>
    </dgm:pt>
    <dgm:pt modelId="{D6D88AF8-21F9-104A-A831-ECDD4C693AA5}">
      <dgm:prSet phldrT="[Text]"/>
      <dgm:spPr/>
      <dgm:t>
        <a:bodyPr/>
        <a:lstStyle/>
        <a:p>
          <a:r>
            <a:rPr lang="en-US" dirty="0" smtClean="0"/>
            <a:t>System for Balance</a:t>
          </a:r>
          <a:endParaRPr lang="en-US" dirty="0"/>
        </a:p>
      </dgm:t>
    </dgm:pt>
    <dgm:pt modelId="{C69C5BF3-5AAA-EF4F-B6B5-B0EB217386DC}" type="parTrans" cxnId="{B91D2992-61AD-2148-BA22-F9D6A938051A}">
      <dgm:prSet/>
      <dgm:spPr/>
      <dgm:t>
        <a:bodyPr/>
        <a:lstStyle/>
        <a:p>
          <a:endParaRPr lang="en-US"/>
        </a:p>
      </dgm:t>
    </dgm:pt>
    <dgm:pt modelId="{5A2051D0-DFCE-674B-AB8A-69D7CBED4D2C}" type="sibTrans" cxnId="{B91D2992-61AD-2148-BA22-F9D6A938051A}">
      <dgm:prSet/>
      <dgm:spPr/>
      <dgm:t>
        <a:bodyPr/>
        <a:lstStyle/>
        <a:p>
          <a:endParaRPr lang="en-US"/>
        </a:p>
      </dgm:t>
    </dgm:pt>
    <dgm:pt modelId="{57C4FBFE-F027-40F4-8575-8D65E70591F8}" type="pres">
      <dgm:prSet presAssocID="{912DE66F-B047-4D84-9AAB-3ECCE9C256C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EFA4FD-5486-402D-BE61-D6176C860C17}" type="pres">
      <dgm:prSet presAssocID="{0579C3AC-8BD0-4678-97DC-EA3322D69CDA}" presName="centerShape" presStyleLbl="node0" presStyleIdx="0" presStyleCnt="1"/>
      <dgm:spPr/>
      <dgm:t>
        <a:bodyPr/>
        <a:lstStyle/>
        <a:p>
          <a:endParaRPr lang="en-US"/>
        </a:p>
      </dgm:t>
    </dgm:pt>
    <dgm:pt modelId="{F9B7B33E-0D93-462E-BEBD-75DC7C4A2B96}" type="pres">
      <dgm:prSet presAssocID="{38B94A4C-72CF-4147-8BC2-B0355485F88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0F5EB-6535-4A80-BA9D-E2937D2A2A7C}" type="pres">
      <dgm:prSet presAssocID="{38B94A4C-72CF-4147-8BC2-B0355485F88C}" presName="dummy" presStyleCnt="0"/>
      <dgm:spPr/>
    </dgm:pt>
    <dgm:pt modelId="{4257FD86-AF53-4713-8D5B-8AA0F2DB214D}" type="pres">
      <dgm:prSet presAssocID="{7CCFCFAB-3E85-41BF-82B1-78A4C8AF433F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CCCE8AB-CD19-4841-8E7A-867CF423889A}" type="pres">
      <dgm:prSet presAssocID="{A378B021-454D-CD42-884D-B3A96DCA71C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5E1AB-C51B-2849-A149-738AE3C70049}" type="pres">
      <dgm:prSet presAssocID="{A378B021-454D-CD42-884D-B3A96DCA71C1}" presName="dummy" presStyleCnt="0"/>
      <dgm:spPr/>
    </dgm:pt>
    <dgm:pt modelId="{200B0A20-295D-864A-B762-D43328560F8E}" type="pres">
      <dgm:prSet presAssocID="{6754039D-AB82-634B-874F-1E432DECB105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187E9BD-6CB2-6E4C-81F5-5EA16CCAA880}" type="pres">
      <dgm:prSet presAssocID="{A2238189-497E-424A-8F24-E21E9902010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E45F4-4D64-9E44-BE7D-3A2DF3AA2DB7}" type="pres">
      <dgm:prSet presAssocID="{A2238189-497E-424A-8F24-E21E99020105}" presName="dummy" presStyleCnt="0"/>
      <dgm:spPr/>
    </dgm:pt>
    <dgm:pt modelId="{9724D701-C749-2A48-82DE-F8E4411BC349}" type="pres">
      <dgm:prSet presAssocID="{0D11C159-43B2-634B-A2EF-8ECEFEB42CF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72E19C1A-F1FA-C44E-814E-C1705043BEB8}" type="pres">
      <dgm:prSet presAssocID="{FB72D555-2688-5D4E-AFE8-21485899951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F9264E-EBE8-3445-A646-C814E71FCDD8}" type="pres">
      <dgm:prSet presAssocID="{FB72D555-2688-5D4E-AFE8-21485899951C}" presName="dummy" presStyleCnt="0"/>
      <dgm:spPr/>
    </dgm:pt>
    <dgm:pt modelId="{E11148AE-D500-B943-926D-588835FE5655}" type="pres">
      <dgm:prSet presAssocID="{2D0CDCDE-F7D1-0F4A-8FDB-8195D6732AB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2A0E5BF-C73E-654B-89E3-02CACFE61421}" type="pres">
      <dgm:prSet presAssocID="{D6D88AF8-21F9-104A-A831-ECDD4C693AA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A144A-2FB1-7542-A020-6C5389D8BF40}" type="pres">
      <dgm:prSet presAssocID="{D6D88AF8-21F9-104A-A831-ECDD4C693AA5}" presName="dummy" presStyleCnt="0"/>
      <dgm:spPr/>
    </dgm:pt>
    <dgm:pt modelId="{76F6EC61-74E0-2241-9FAA-BD1344732829}" type="pres">
      <dgm:prSet presAssocID="{5A2051D0-DFCE-674B-AB8A-69D7CBED4D2C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C462AA3C-CB96-0A4C-ADE7-A2C368587985}" type="presOf" srcId="{A378B021-454D-CD42-884D-B3A96DCA71C1}" destId="{ECCCE8AB-CD19-4841-8E7A-867CF423889A}" srcOrd="0" destOrd="0" presId="urn:microsoft.com/office/officeart/2005/8/layout/radial6"/>
    <dgm:cxn modelId="{606E55F8-61A1-BB46-B0C0-EE6DAF182C08}" type="presOf" srcId="{6754039D-AB82-634B-874F-1E432DECB105}" destId="{200B0A20-295D-864A-B762-D43328560F8E}" srcOrd="0" destOrd="0" presId="urn:microsoft.com/office/officeart/2005/8/layout/radial6"/>
    <dgm:cxn modelId="{39C272DC-2C10-4C4A-8880-61855A84DABD}" type="presOf" srcId="{0579C3AC-8BD0-4678-97DC-EA3322D69CDA}" destId="{DFEFA4FD-5486-402D-BE61-D6176C860C17}" srcOrd="0" destOrd="0" presId="urn:microsoft.com/office/officeart/2005/8/layout/radial6"/>
    <dgm:cxn modelId="{120E7D60-3118-3F4E-85F0-CB6F0D91A18C}" srcId="{0579C3AC-8BD0-4678-97DC-EA3322D69CDA}" destId="{A2238189-497E-424A-8F24-E21E99020105}" srcOrd="2" destOrd="0" parTransId="{52AA18A3-9606-7942-9AEB-AC358FE25186}" sibTransId="{0D11C159-43B2-634B-A2EF-8ECEFEB42CF3}"/>
    <dgm:cxn modelId="{72C4F8D5-6578-844D-BDAF-8037148E7FA5}" type="presOf" srcId="{A2238189-497E-424A-8F24-E21E99020105}" destId="{7187E9BD-6CB2-6E4C-81F5-5EA16CCAA880}" srcOrd="0" destOrd="0" presId="urn:microsoft.com/office/officeart/2005/8/layout/radial6"/>
    <dgm:cxn modelId="{7AF8E7CF-4F9E-0E4D-9C8C-6533941382BF}" type="presOf" srcId="{912DE66F-B047-4D84-9AAB-3ECCE9C256C6}" destId="{57C4FBFE-F027-40F4-8575-8D65E70591F8}" srcOrd="0" destOrd="0" presId="urn:microsoft.com/office/officeart/2005/8/layout/radial6"/>
    <dgm:cxn modelId="{0A954FB4-AA60-45F3-A403-4804840E8CD9}" srcId="{0579C3AC-8BD0-4678-97DC-EA3322D69CDA}" destId="{38B94A4C-72CF-4147-8BC2-B0355485F88C}" srcOrd="0" destOrd="0" parTransId="{5931E466-A64A-4B76-AB6E-8E7EFDA23A0A}" sibTransId="{7CCFCFAB-3E85-41BF-82B1-78A4C8AF433F}"/>
    <dgm:cxn modelId="{3D4574FD-5B72-BE48-A360-6775D71731BE}" srcId="{0579C3AC-8BD0-4678-97DC-EA3322D69CDA}" destId="{FB72D555-2688-5D4E-AFE8-21485899951C}" srcOrd="3" destOrd="0" parTransId="{7AAD66DB-8FF7-2140-8049-8481FE28FC9B}" sibTransId="{2D0CDCDE-F7D1-0F4A-8FDB-8195D6732AB4}"/>
    <dgm:cxn modelId="{6D4257CD-C92E-6546-A50B-C5105AA7663C}" type="presOf" srcId="{7CCFCFAB-3E85-41BF-82B1-78A4C8AF433F}" destId="{4257FD86-AF53-4713-8D5B-8AA0F2DB214D}" srcOrd="0" destOrd="0" presId="urn:microsoft.com/office/officeart/2005/8/layout/radial6"/>
    <dgm:cxn modelId="{A373C10B-CED1-0C49-AC52-148CF8891B30}" srcId="{0579C3AC-8BD0-4678-97DC-EA3322D69CDA}" destId="{A378B021-454D-CD42-884D-B3A96DCA71C1}" srcOrd="1" destOrd="0" parTransId="{23F46C47-7DB7-F542-AAF8-228B6E2F3DDB}" sibTransId="{6754039D-AB82-634B-874F-1E432DECB105}"/>
    <dgm:cxn modelId="{E9735A99-0009-4F46-9377-39DFC27F0B90}" type="presOf" srcId="{D6D88AF8-21F9-104A-A831-ECDD4C693AA5}" destId="{72A0E5BF-C73E-654B-89E3-02CACFE61421}" srcOrd="0" destOrd="0" presId="urn:microsoft.com/office/officeart/2005/8/layout/radial6"/>
    <dgm:cxn modelId="{B91D2992-61AD-2148-BA22-F9D6A938051A}" srcId="{0579C3AC-8BD0-4678-97DC-EA3322D69CDA}" destId="{D6D88AF8-21F9-104A-A831-ECDD4C693AA5}" srcOrd="4" destOrd="0" parTransId="{C69C5BF3-5AAA-EF4F-B6B5-B0EB217386DC}" sibTransId="{5A2051D0-DFCE-674B-AB8A-69D7CBED4D2C}"/>
    <dgm:cxn modelId="{59A1D7E7-396A-094C-A36C-6F91F6948C62}" type="presOf" srcId="{38B94A4C-72CF-4147-8BC2-B0355485F88C}" destId="{F9B7B33E-0D93-462E-BEBD-75DC7C4A2B96}" srcOrd="0" destOrd="0" presId="urn:microsoft.com/office/officeart/2005/8/layout/radial6"/>
    <dgm:cxn modelId="{9C5947A5-2FC3-42A0-B56F-6B6BCB58CAA5}" srcId="{912DE66F-B047-4D84-9AAB-3ECCE9C256C6}" destId="{0579C3AC-8BD0-4678-97DC-EA3322D69CDA}" srcOrd="0" destOrd="0" parTransId="{3CC1872C-54F8-41CF-8B13-12FBE5804C9F}" sibTransId="{114B9CCA-545F-46EF-8238-356ED0C11E66}"/>
    <dgm:cxn modelId="{8A5D90EF-91DE-424F-B368-A313EF47578A}" type="presOf" srcId="{2D0CDCDE-F7D1-0F4A-8FDB-8195D6732AB4}" destId="{E11148AE-D500-B943-926D-588835FE5655}" srcOrd="0" destOrd="0" presId="urn:microsoft.com/office/officeart/2005/8/layout/radial6"/>
    <dgm:cxn modelId="{BD11C923-049C-A44C-8360-3FDD37944352}" type="presOf" srcId="{FB72D555-2688-5D4E-AFE8-21485899951C}" destId="{72E19C1A-F1FA-C44E-814E-C1705043BEB8}" srcOrd="0" destOrd="0" presId="urn:microsoft.com/office/officeart/2005/8/layout/radial6"/>
    <dgm:cxn modelId="{F4952B69-C019-7447-AB7C-1E338BD8C497}" type="presOf" srcId="{0D11C159-43B2-634B-A2EF-8ECEFEB42CF3}" destId="{9724D701-C749-2A48-82DE-F8E4411BC349}" srcOrd="0" destOrd="0" presId="urn:microsoft.com/office/officeart/2005/8/layout/radial6"/>
    <dgm:cxn modelId="{097328A1-EA88-2347-BC8C-4F277231F355}" type="presOf" srcId="{5A2051D0-DFCE-674B-AB8A-69D7CBED4D2C}" destId="{76F6EC61-74E0-2241-9FAA-BD1344732829}" srcOrd="0" destOrd="0" presId="urn:microsoft.com/office/officeart/2005/8/layout/radial6"/>
    <dgm:cxn modelId="{C28E06AD-96C6-B443-96CF-365E868DA25D}" type="presParOf" srcId="{57C4FBFE-F027-40F4-8575-8D65E70591F8}" destId="{DFEFA4FD-5486-402D-BE61-D6176C860C17}" srcOrd="0" destOrd="0" presId="urn:microsoft.com/office/officeart/2005/8/layout/radial6"/>
    <dgm:cxn modelId="{4C1BF041-F100-424C-9F2D-8FB10B1BE2C3}" type="presParOf" srcId="{57C4FBFE-F027-40F4-8575-8D65E70591F8}" destId="{F9B7B33E-0D93-462E-BEBD-75DC7C4A2B96}" srcOrd="1" destOrd="0" presId="urn:microsoft.com/office/officeart/2005/8/layout/radial6"/>
    <dgm:cxn modelId="{14B9A77E-59F1-214D-8269-0687BEE0877E}" type="presParOf" srcId="{57C4FBFE-F027-40F4-8575-8D65E70591F8}" destId="{EE40F5EB-6535-4A80-BA9D-E2937D2A2A7C}" srcOrd="2" destOrd="0" presId="urn:microsoft.com/office/officeart/2005/8/layout/radial6"/>
    <dgm:cxn modelId="{4329D5F8-E74A-4C4C-81A2-A8B82B5C72F6}" type="presParOf" srcId="{57C4FBFE-F027-40F4-8575-8D65E70591F8}" destId="{4257FD86-AF53-4713-8D5B-8AA0F2DB214D}" srcOrd="3" destOrd="0" presId="urn:microsoft.com/office/officeart/2005/8/layout/radial6"/>
    <dgm:cxn modelId="{90B4372A-201D-2242-8E2B-8F5131BD3FE0}" type="presParOf" srcId="{57C4FBFE-F027-40F4-8575-8D65E70591F8}" destId="{ECCCE8AB-CD19-4841-8E7A-867CF423889A}" srcOrd="4" destOrd="0" presId="urn:microsoft.com/office/officeart/2005/8/layout/radial6"/>
    <dgm:cxn modelId="{1EA28322-E3E8-2345-AE0F-D8A70FDF9D8F}" type="presParOf" srcId="{57C4FBFE-F027-40F4-8575-8D65E70591F8}" destId="{C145E1AB-C51B-2849-A149-738AE3C70049}" srcOrd="5" destOrd="0" presId="urn:microsoft.com/office/officeart/2005/8/layout/radial6"/>
    <dgm:cxn modelId="{42422624-DFF4-6C45-BA29-A3A398D0714D}" type="presParOf" srcId="{57C4FBFE-F027-40F4-8575-8D65E70591F8}" destId="{200B0A20-295D-864A-B762-D43328560F8E}" srcOrd="6" destOrd="0" presId="urn:microsoft.com/office/officeart/2005/8/layout/radial6"/>
    <dgm:cxn modelId="{993E1941-C0F0-5E4B-9B5D-CB8D91BBC98A}" type="presParOf" srcId="{57C4FBFE-F027-40F4-8575-8D65E70591F8}" destId="{7187E9BD-6CB2-6E4C-81F5-5EA16CCAA880}" srcOrd="7" destOrd="0" presId="urn:microsoft.com/office/officeart/2005/8/layout/radial6"/>
    <dgm:cxn modelId="{63D5185D-16FC-C84C-A0BD-C17A611A85F2}" type="presParOf" srcId="{57C4FBFE-F027-40F4-8575-8D65E70591F8}" destId="{E96E45F4-4D64-9E44-BE7D-3A2DF3AA2DB7}" srcOrd="8" destOrd="0" presId="urn:microsoft.com/office/officeart/2005/8/layout/radial6"/>
    <dgm:cxn modelId="{BA1D320E-36FF-0B42-A2CE-BDA2B43BB1B9}" type="presParOf" srcId="{57C4FBFE-F027-40F4-8575-8D65E70591F8}" destId="{9724D701-C749-2A48-82DE-F8E4411BC349}" srcOrd="9" destOrd="0" presId="urn:microsoft.com/office/officeart/2005/8/layout/radial6"/>
    <dgm:cxn modelId="{918D8AD5-BAEE-9843-B9C3-BA558944F8B2}" type="presParOf" srcId="{57C4FBFE-F027-40F4-8575-8D65E70591F8}" destId="{72E19C1A-F1FA-C44E-814E-C1705043BEB8}" srcOrd="10" destOrd="0" presId="urn:microsoft.com/office/officeart/2005/8/layout/radial6"/>
    <dgm:cxn modelId="{232D46FF-6F83-5F4F-9E32-2397E4CB19E3}" type="presParOf" srcId="{57C4FBFE-F027-40F4-8575-8D65E70591F8}" destId="{B9F9264E-EBE8-3445-A646-C814E71FCDD8}" srcOrd="11" destOrd="0" presId="urn:microsoft.com/office/officeart/2005/8/layout/radial6"/>
    <dgm:cxn modelId="{5175A46B-90E2-AB43-8798-06536209964C}" type="presParOf" srcId="{57C4FBFE-F027-40F4-8575-8D65E70591F8}" destId="{E11148AE-D500-B943-926D-588835FE5655}" srcOrd="12" destOrd="0" presId="urn:microsoft.com/office/officeart/2005/8/layout/radial6"/>
    <dgm:cxn modelId="{0298EA62-C004-9D4C-84FF-353072BF7DFF}" type="presParOf" srcId="{57C4FBFE-F027-40F4-8575-8D65E70591F8}" destId="{72A0E5BF-C73E-654B-89E3-02CACFE61421}" srcOrd="13" destOrd="0" presId="urn:microsoft.com/office/officeart/2005/8/layout/radial6"/>
    <dgm:cxn modelId="{97955CB9-C730-F745-83D2-9228E849DD67}" type="presParOf" srcId="{57C4FBFE-F027-40F4-8575-8D65E70591F8}" destId="{2C2A144A-2FB1-7542-A020-6C5389D8BF40}" srcOrd="14" destOrd="0" presId="urn:microsoft.com/office/officeart/2005/8/layout/radial6"/>
    <dgm:cxn modelId="{8A86250C-3A19-4645-A347-B53ABC6DAAB0}" type="presParOf" srcId="{57C4FBFE-F027-40F4-8575-8D65E70591F8}" destId="{76F6EC61-74E0-2241-9FAA-BD1344732829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6EC61-74E0-2241-9FAA-BD1344732829}">
      <dsp:nvSpPr>
        <dsp:cNvPr id="0" name=""/>
        <dsp:cNvSpPr/>
      </dsp:nvSpPr>
      <dsp:spPr>
        <a:xfrm>
          <a:off x="1762857" y="705022"/>
          <a:ext cx="4703885" cy="4703885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1148AE-D500-B943-926D-588835FE5655}">
      <dsp:nvSpPr>
        <dsp:cNvPr id="0" name=""/>
        <dsp:cNvSpPr/>
      </dsp:nvSpPr>
      <dsp:spPr>
        <a:xfrm>
          <a:off x="1762857" y="705022"/>
          <a:ext cx="4703885" cy="4703885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24D701-C749-2A48-82DE-F8E4411BC349}">
      <dsp:nvSpPr>
        <dsp:cNvPr id="0" name=""/>
        <dsp:cNvSpPr/>
      </dsp:nvSpPr>
      <dsp:spPr>
        <a:xfrm>
          <a:off x="1762857" y="705022"/>
          <a:ext cx="4703885" cy="4703885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0B0A20-295D-864A-B762-D43328560F8E}">
      <dsp:nvSpPr>
        <dsp:cNvPr id="0" name=""/>
        <dsp:cNvSpPr/>
      </dsp:nvSpPr>
      <dsp:spPr>
        <a:xfrm>
          <a:off x="1762857" y="705022"/>
          <a:ext cx="4703885" cy="4703885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57FD86-AF53-4713-8D5B-8AA0F2DB214D}">
      <dsp:nvSpPr>
        <dsp:cNvPr id="0" name=""/>
        <dsp:cNvSpPr/>
      </dsp:nvSpPr>
      <dsp:spPr>
        <a:xfrm>
          <a:off x="1762857" y="705022"/>
          <a:ext cx="4703885" cy="4703885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EFA4FD-5486-402D-BE61-D6176C860C17}">
      <dsp:nvSpPr>
        <dsp:cNvPr id="0" name=""/>
        <dsp:cNvSpPr/>
      </dsp:nvSpPr>
      <dsp:spPr>
        <a:xfrm>
          <a:off x="3031852" y="1974017"/>
          <a:ext cx="2165895" cy="216589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Culture</a:t>
          </a:r>
          <a:endParaRPr lang="en-US" sz="3600" kern="1200" dirty="0"/>
        </a:p>
      </dsp:txBody>
      <dsp:txXfrm>
        <a:off x="3349040" y="2291205"/>
        <a:ext cx="1531519" cy="1531519"/>
      </dsp:txXfrm>
    </dsp:sp>
    <dsp:sp modelId="{F9B7B33E-0D93-462E-BEBD-75DC7C4A2B96}">
      <dsp:nvSpPr>
        <dsp:cNvPr id="0" name=""/>
        <dsp:cNvSpPr/>
      </dsp:nvSpPr>
      <dsp:spPr>
        <a:xfrm>
          <a:off x="3356736" y="1539"/>
          <a:ext cx="1516126" cy="151612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Gender Intelligence</a:t>
          </a:r>
          <a:endParaRPr lang="en-US" sz="1300" kern="1200" dirty="0"/>
        </a:p>
      </dsp:txBody>
      <dsp:txXfrm>
        <a:off x="3578768" y="223571"/>
        <a:ext cx="1072062" cy="1072062"/>
      </dsp:txXfrm>
    </dsp:sp>
    <dsp:sp modelId="{ECCCE8AB-CD19-4841-8E7A-867CF423889A}">
      <dsp:nvSpPr>
        <dsp:cNvPr id="0" name=""/>
        <dsp:cNvSpPr/>
      </dsp:nvSpPr>
      <dsp:spPr>
        <a:xfrm>
          <a:off x="5541657" y="1588977"/>
          <a:ext cx="1516126" cy="151612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Focus</a:t>
          </a:r>
          <a:endParaRPr lang="en-US" sz="1300" kern="1200" dirty="0"/>
        </a:p>
      </dsp:txBody>
      <dsp:txXfrm>
        <a:off x="5763689" y="1811009"/>
        <a:ext cx="1072062" cy="1072062"/>
      </dsp:txXfrm>
    </dsp:sp>
    <dsp:sp modelId="{7187E9BD-6CB2-6E4C-81F5-5EA16CCAA880}">
      <dsp:nvSpPr>
        <dsp:cNvPr id="0" name=""/>
        <dsp:cNvSpPr/>
      </dsp:nvSpPr>
      <dsp:spPr>
        <a:xfrm>
          <a:off x="4707091" y="4157506"/>
          <a:ext cx="1516126" cy="151612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Promotion</a:t>
          </a:r>
          <a:endParaRPr lang="en-US" sz="1300" kern="1200" dirty="0"/>
        </a:p>
      </dsp:txBody>
      <dsp:txXfrm>
        <a:off x="4929123" y="4379538"/>
        <a:ext cx="1072062" cy="1072062"/>
      </dsp:txXfrm>
    </dsp:sp>
    <dsp:sp modelId="{72E19C1A-F1FA-C44E-814E-C1705043BEB8}">
      <dsp:nvSpPr>
        <dsp:cNvPr id="0" name=""/>
        <dsp:cNvSpPr/>
      </dsp:nvSpPr>
      <dsp:spPr>
        <a:xfrm>
          <a:off x="2006381" y="4157506"/>
          <a:ext cx="1516126" cy="151612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Management / Executive Leadership</a:t>
          </a:r>
          <a:endParaRPr lang="en-US" sz="1300" kern="1200" dirty="0"/>
        </a:p>
      </dsp:txBody>
      <dsp:txXfrm>
        <a:off x="2228413" y="4379538"/>
        <a:ext cx="1072062" cy="1072062"/>
      </dsp:txXfrm>
    </dsp:sp>
    <dsp:sp modelId="{72A0E5BF-C73E-654B-89E3-02CACFE61421}">
      <dsp:nvSpPr>
        <dsp:cNvPr id="0" name=""/>
        <dsp:cNvSpPr/>
      </dsp:nvSpPr>
      <dsp:spPr>
        <a:xfrm>
          <a:off x="1171815" y="1588977"/>
          <a:ext cx="1516126" cy="151612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System for Balance</a:t>
          </a:r>
          <a:endParaRPr lang="en-US" sz="1300" kern="1200" dirty="0"/>
        </a:p>
      </dsp:txBody>
      <dsp:txXfrm>
        <a:off x="1393847" y="1811009"/>
        <a:ext cx="1072062" cy="1072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2CEE8-07AD-484F-A0B7-E5164EE68316}">
      <dsp:nvSpPr>
        <dsp:cNvPr id="0" name=""/>
        <dsp:cNvSpPr/>
      </dsp:nvSpPr>
      <dsp:spPr>
        <a:xfrm>
          <a:off x="4118" y="0"/>
          <a:ext cx="3962102" cy="4267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Acknowledge Differences</a:t>
          </a:r>
          <a:endParaRPr lang="en-US" sz="3600" kern="1200" dirty="0"/>
        </a:p>
      </dsp:txBody>
      <dsp:txXfrm>
        <a:off x="4118" y="0"/>
        <a:ext cx="3962102" cy="1280160"/>
      </dsp:txXfrm>
    </dsp:sp>
    <dsp:sp modelId="{F393BC57-2CBD-4A15-9897-9E7D980D3170}">
      <dsp:nvSpPr>
        <dsp:cNvPr id="0" name=""/>
        <dsp:cNvSpPr/>
      </dsp:nvSpPr>
      <dsp:spPr>
        <a:xfrm>
          <a:off x="400329" y="1281410"/>
          <a:ext cx="3169681" cy="12866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shade val="8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Nature</a:t>
          </a:r>
          <a:endParaRPr lang="en-US" sz="1800" kern="1200" dirty="0"/>
        </a:p>
      </dsp:txBody>
      <dsp:txXfrm>
        <a:off x="438013" y="1319094"/>
        <a:ext cx="3094313" cy="1211251"/>
      </dsp:txXfrm>
    </dsp:sp>
    <dsp:sp modelId="{D895DFFE-86C8-DD45-8188-0324D7A5E1A1}">
      <dsp:nvSpPr>
        <dsp:cNvPr id="0" name=""/>
        <dsp:cNvSpPr/>
      </dsp:nvSpPr>
      <dsp:spPr>
        <a:xfrm>
          <a:off x="400329" y="2765970"/>
          <a:ext cx="3169681" cy="128661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-69061"/>
                <a:satOff val="2558"/>
                <a:lumOff val="4888"/>
                <a:alphaOff val="0"/>
                <a:shade val="70000"/>
                <a:satMod val="120000"/>
              </a:schemeClr>
              <a:schemeClr val="accent1">
                <a:shade val="80000"/>
                <a:hueOff val="-69061"/>
                <a:satOff val="2558"/>
                <a:lumOff val="4888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Nurture</a:t>
          </a:r>
          <a:endParaRPr lang="en-US" sz="1800" kern="1200" dirty="0"/>
        </a:p>
      </dsp:txBody>
      <dsp:txXfrm>
        <a:off x="438013" y="2803654"/>
        <a:ext cx="3094313" cy="1211251"/>
      </dsp:txXfrm>
    </dsp:sp>
    <dsp:sp modelId="{C909EA12-8C44-4700-9F70-CAC157E30C15}">
      <dsp:nvSpPr>
        <dsp:cNvPr id="0" name=""/>
        <dsp:cNvSpPr/>
      </dsp:nvSpPr>
      <dsp:spPr>
        <a:xfrm>
          <a:off x="4263378" y="0"/>
          <a:ext cx="3962102" cy="42672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Actions</a:t>
          </a:r>
          <a:endParaRPr lang="en-US" sz="3600" kern="1200" dirty="0"/>
        </a:p>
      </dsp:txBody>
      <dsp:txXfrm>
        <a:off x="4263378" y="0"/>
        <a:ext cx="3962102" cy="1280160"/>
      </dsp:txXfrm>
    </dsp:sp>
    <dsp:sp modelId="{BED6BCE0-DA84-420A-A940-05E37E91D046}">
      <dsp:nvSpPr>
        <dsp:cNvPr id="0" name=""/>
        <dsp:cNvSpPr/>
      </dsp:nvSpPr>
      <dsp:spPr>
        <a:xfrm>
          <a:off x="4659589" y="1280967"/>
          <a:ext cx="3169681" cy="4936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-138121"/>
                <a:satOff val="5117"/>
                <a:lumOff val="9776"/>
                <a:alphaOff val="0"/>
                <a:shade val="70000"/>
                <a:satMod val="120000"/>
              </a:schemeClr>
              <a:schemeClr val="accent1">
                <a:shade val="80000"/>
                <a:hueOff val="-138121"/>
                <a:satOff val="5117"/>
                <a:lumOff val="9776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Business Case</a:t>
          </a:r>
          <a:endParaRPr lang="en-US" sz="1800" kern="1200" dirty="0"/>
        </a:p>
      </dsp:txBody>
      <dsp:txXfrm>
        <a:off x="4674048" y="1295426"/>
        <a:ext cx="3140763" cy="464737"/>
      </dsp:txXfrm>
    </dsp:sp>
    <dsp:sp modelId="{F66F20F2-9A39-9B42-86FA-04D2A56B4114}">
      <dsp:nvSpPr>
        <dsp:cNvPr id="0" name=""/>
        <dsp:cNvSpPr/>
      </dsp:nvSpPr>
      <dsp:spPr>
        <a:xfrm>
          <a:off x="4659589" y="1850569"/>
          <a:ext cx="3169681" cy="4936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-207182"/>
                <a:satOff val="7675"/>
                <a:lumOff val="14664"/>
                <a:alphaOff val="0"/>
                <a:shade val="70000"/>
                <a:satMod val="120000"/>
              </a:schemeClr>
              <a:schemeClr val="accent1">
                <a:shade val="80000"/>
                <a:hueOff val="-207182"/>
                <a:satOff val="7675"/>
                <a:lumOff val="14664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Leadership Commitment</a:t>
          </a:r>
          <a:endParaRPr lang="en-US" sz="1800" kern="1200" dirty="0"/>
        </a:p>
      </dsp:txBody>
      <dsp:txXfrm>
        <a:off x="4674048" y="1865028"/>
        <a:ext cx="3140763" cy="464737"/>
      </dsp:txXfrm>
    </dsp:sp>
    <dsp:sp modelId="{3C754582-3D09-3E45-8903-BB23557DAED2}">
      <dsp:nvSpPr>
        <dsp:cNvPr id="0" name=""/>
        <dsp:cNvSpPr/>
      </dsp:nvSpPr>
      <dsp:spPr>
        <a:xfrm>
          <a:off x="4659589" y="2420172"/>
          <a:ext cx="3169681" cy="4936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-276243"/>
                <a:satOff val="10233"/>
                <a:lumOff val="19552"/>
                <a:alphaOff val="0"/>
                <a:shade val="70000"/>
                <a:satMod val="120000"/>
              </a:schemeClr>
              <a:schemeClr val="accent1">
                <a:shade val="80000"/>
                <a:hueOff val="-276243"/>
                <a:satOff val="10233"/>
                <a:lumOff val="19552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Systemic</a:t>
          </a:r>
          <a:endParaRPr lang="en-US" sz="1800" kern="1200" dirty="0"/>
        </a:p>
      </dsp:txBody>
      <dsp:txXfrm>
        <a:off x="4674048" y="2434631"/>
        <a:ext cx="3140763" cy="464737"/>
      </dsp:txXfrm>
    </dsp:sp>
    <dsp:sp modelId="{4AB2BC81-035E-CC4A-B3BB-E5253B932DFF}">
      <dsp:nvSpPr>
        <dsp:cNvPr id="0" name=""/>
        <dsp:cNvSpPr/>
      </dsp:nvSpPr>
      <dsp:spPr>
        <a:xfrm>
          <a:off x="4659589" y="2989774"/>
          <a:ext cx="3169681" cy="4936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-345303"/>
                <a:satOff val="12792"/>
                <a:lumOff val="24440"/>
                <a:alphaOff val="0"/>
                <a:shade val="70000"/>
                <a:satMod val="120000"/>
              </a:schemeClr>
              <a:schemeClr val="accent1">
                <a:shade val="80000"/>
                <a:hueOff val="-345303"/>
                <a:satOff val="12792"/>
                <a:lumOff val="2444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Powerful &amp; Influential Coalition</a:t>
          </a:r>
          <a:endParaRPr lang="en-US" sz="1800" kern="1200" dirty="0"/>
        </a:p>
      </dsp:txBody>
      <dsp:txXfrm>
        <a:off x="4674048" y="3004233"/>
        <a:ext cx="3140763" cy="464737"/>
      </dsp:txXfrm>
    </dsp:sp>
    <dsp:sp modelId="{2A89BDD8-3D8C-8B42-ACA4-F567AA41BF70}">
      <dsp:nvSpPr>
        <dsp:cNvPr id="0" name=""/>
        <dsp:cNvSpPr/>
      </dsp:nvSpPr>
      <dsp:spPr>
        <a:xfrm>
          <a:off x="4659589" y="3559377"/>
          <a:ext cx="3169681" cy="49365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80000"/>
                <a:hueOff val="-414364"/>
                <a:satOff val="15350"/>
                <a:lumOff val="29328"/>
                <a:alphaOff val="0"/>
                <a:shade val="70000"/>
                <a:satMod val="120000"/>
              </a:schemeClr>
              <a:schemeClr val="accent1">
                <a:shade val="80000"/>
                <a:hueOff val="-414364"/>
                <a:satOff val="15350"/>
                <a:lumOff val="29328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Enterprise Wide Resolve</a:t>
          </a:r>
          <a:endParaRPr lang="en-US" sz="1800" kern="1200" dirty="0"/>
        </a:p>
      </dsp:txBody>
      <dsp:txXfrm>
        <a:off x="4674048" y="3573836"/>
        <a:ext cx="3140763" cy="4647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46C69-75B0-4593-8EDF-15C030C0B383}">
      <dsp:nvSpPr>
        <dsp:cNvPr id="0" name=""/>
        <dsp:cNvSpPr/>
      </dsp:nvSpPr>
      <dsp:spPr>
        <a:xfrm>
          <a:off x="7619" y="0"/>
          <a:ext cx="7071360" cy="4419600"/>
        </a:xfrm>
        <a:prstGeom prst="swooshArrow">
          <a:avLst>
            <a:gd name="adj1" fmla="val 25000"/>
            <a:gd name="adj2" fmla="val 25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4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4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12C2C53-FAD5-4270-9197-C6FF5C2A211C}">
      <dsp:nvSpPr>
        <dsp:cNvPr id="0" name=""/>
        <dsp:cNvSpPr/>
      </dsp:nvSpPr>
      <dsp:spPr>
        <a:xfrm>
          <a:off x="704148" y="3286414"/>
          <a:ext cx="162641" cy="162641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147B47-17D1-459E-8E85-1625BD9582CA}">
      <dsp:nvSpPr>
        <dsp:cNvPr id="0" name=""/>
        <dsp:cNvSpPr/>
      </dsp:nvSpPr>
      <dsp:spPr>
        <a:xfrm>
          <a:off x="785469" y="3367735"/>
          <a:ext cx="926348" cy="1051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18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Recruiting New Grads</a:t>
          </a:r>
          <a:endParaRPr lang="en-US" sz="1400" kern="1200" dirty="0"/>
        </a:p>
      </dsp:txBody>
      <dsp:txXfrm>
        <a:off x="785469" y="3367735"/>
        <a:ext cx="926348" cy="1051864"/>
      </dsp:txXfrm>
    </dsp:sp>
    <dsp:sp modelId="{79ECE3AE-2E76-8843-9A84-0A2E8B176799}">
      <dsp:nvSpPr>
        <dsp:cNvPr id="0" name=""/>
        <dsp:cNvSpPr/>
      </dsp:nvSpPr>
      <dsp:spPr>
        <a:xfrm>
          <a:off x="1584533" y="2440503"/>
          <a:ext cx="254568" cy="254568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302550-CBC3-D54C-A732-2EDB2BA50A4B}">
      <dsp:nvSpPr>
        <dsp:cNvPr id="0" name=""/>
        <dsp:cNvSpPr/>
      </dsp:nvSpPr>
      <dsp:spPr>
        <a:xfrm>
          <a:off x="1711817" y="2567787"/>
          <a:ext cx="1173845" cy="1851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891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Recruiting Top Professionals</a:t>
          </a:r>
          <a:endParaRPr lang="en-US" sz="1400" kern="1200" dirty="0"/>
        </a:p>
      </dsp:txBody>
      <dsp:txXfrm>
        <a:off x="1711817" y="2567787"/>
        <a:ext cx="1173845" cy="1851812"/>
      </dsp:txXfrm>
    </dsp:sp>
    <dsp:sp modelId="{FF9C77B8-975C-094F-8056-E42DCE93752A}">
      <dsp:nvSpPr>
        <dsp:cNvPr id="0" name=""/>
        <dsp:cNvSpPr/>
      </dsp:nvSpPr>
      <dsp:spPr>
        <a:xfrm>
          <a:off x="2715950" y="1766072"/>
          <a:ext cx="339425" cy="33942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C2365F-F15B-BD44-8365-5084A95A21BF}">
      <dsp:nvSpPr>
        <dsp:cNvPr id="0" name=""/>
        <dsp:cNvSpPr/>
      </dsp:nvSpPr>
      <dsp:spPr>
        <a:xfrm>
          <a:off x="2885663" y="1935784"/>
          <a:ext cx="1364772" cy="2483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85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Establish Key Metrics – Tie to Gender Intelligence Efforts</a:t>
          </a:r>
          <a:endParaRPr lang="en-US" sz="1400" kern="1200" dirty="0"/>
        </a:p>
      </dsp:txBody>
      <dsp:txXfrm>
        <a:off x="2885663" y="1935784"/>
        <a:ext cx="1364772" cy="2483815"/>
      </dsp:txXfrm>
    </dsp:sp>
    <dsp:sp modelId="{2B73A34E-8DF5-5344-BCEF-E635BEBA8285}">
      <dsp:nvSpPr>
        <dsp:cNvPr id="0" name=""/>
        <dsp:cNvSpPr/>
      </dsp:nvSpPr>
      <dsp:spPr>
        <a:xfrm>
          <a:off x="4031223" y="1239255"/>
          <a:ext cx="438424" cy="438424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82E9EA-E3DB-6D4E-B7EF-467E3DFA387F}">
      <dsp:nvSpPr>
        <dsp:cNvPr id="0" name=""/>
        <dsp:cNvSpPr/>
      </dsp:nvSpPr>
      <dsp:spPr>
        <a:xfrm>
          <a:off x="4250436" y="1458467"/>
          <a:ext cx="1414272" cy="29611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31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Advancing Gender Intelligent Leaders</a:t>
          </a:r>
          <a:endParaRPr lang="en-US" sz="1400" kern="1200" dirty="0"/>
        </a:p>
      </dsp:txBody>
      <dsp:txXfrm>
        <a:off x="4250436" y="1458467"/>
        <a:ext cx="1414272" cy="2961132"/>
      </dsp:txXfrm>
    </dsp:sp>
    <dsp:sp modelId="{64836FA4-5460-7943-86AE-2EB3A0A8E2DB}">
      <dsp:nvSpPr>
        <dsp:cNvPr id="0" name=""/>
        <dsp:cNvSpPr/>
      </dsp:nvSpPr>
      <dsp:spPr>
        <a:xfrm>
          <a:off x="5385389" y="887455"/>
          <a:ext cx="558637" cy="558637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EE417E-C5DB-6A47-989D-B018E9DD1F76}">
      <dsp:nvSpPr>
        <dsp:cNvPr id="0" name=""/>
        <dsp:cNvSpPr/>
      </dsp:nvSpPr>
      <dsp:spPr>
        <a:xfrm>
          <a:off x="5664708" y="1166774"/>
          <a:ext cx="1414272" cy="3252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601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Measure Business Performance</a:t>
          </a:r>
          <a:endParaRPr lang="en-US" sz="1400" kern="1200" dirty="0"/>
        </a:p>
      </dsp:txBody>
      <dsp:txXfrm>
        <a:off x="5664708" y="1166774"/>
        <a:ext cx="1414272" cy="32528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4508C-D8F0-9B42-A143-1226C3D6D515}">
      <dsp:nvSpPr>
        <dsp:cNvPr id="0" name=""/>
        <dsp:cNvSpPr/>
      </dsp:nvSpPr>
      <dsp:spPr>
        <a:xfrm>
          <a:off x="3086099" y="0"/>
          <a:ext cx="2057400" cy="1066800"/>
        </a:xfrm>
        <a:prstGeom prst="trapezoid">
          <a:avLst>
            <a:gd name="adj" fmla="val 96429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alpha val="9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i="1" kern="1200" dirty="0" smtClean="0"/>
            <a:t>Executive</a:t>
          </a:r>
          <a:endParaRPr lang="en-US" sz="3600" b="0" i="1" kern="1200" dirty="0"/>
        </a:p>
      </dsp:txBody>
      <dsp:txXfrm>
        <a:off x="3086099" y="0"/>
        <a:ext cx="2057400" cy="1066800"/>
      </dsp:txXfrm>
    </dsp:sp>
    <dsp:sp modelId="{56C2DFAB-6043-5543-A56A-C5171F9EA067}">
      <dsp:nvSpPr>
        <dsp:cNvPr id="0" name=""/>
        <dsp:cNvSpPr/>
      </dsp:nvSpPr>
      <dsp:spPr>
        <a:xfrm>
          <a:off x="2057400" y="1066800"/>
          <a:ext cx="4114800" cy="1066800"/>
        </a:xfrm>
        <a:prstGeom prst="trapezoid">
          <a:avLst>
            <a:gd name="adj" fmla="val 96429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-13333"/>
                <a:shade val="70000"/>
                <a:satMod val="120000"/>
              </a:schemeClr>
              <a:schemeClr val="accent1">
                <a:alpha val="90000"/>
                <a:hueOff val="0"/>
                <a:satOff val="0"/>
                <a:lumOff val="0"/>
                <a:alphaOff val="-13333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i="1" kern="1200" dirty="0" smtClean="0"/>
            <a:t>Management</a:t>
          </a:r>
          <a:endParaRPr lang="en-US" sz="3600" b="0" i="1" kern="1200" dirty="0"/>
        </a:p>
      </dsp:txBody>
      <dsp:txXfrm>
        <a:off x="2777489" y="1066800"/>
        <a:ext cx="2674620" cy="1066800"/>
      </dsp:txXfrm>
    </dsp:sp>
    <dsp:sp modelId="{B7498E54-6FFA-4840-BFA1-46D0E528F033}">
      <dsp:nvSpPr>
        <dsp:cNvPr id="0" name=""/>
        <dsp:cNvSpPr/>
      </dsp:nvSpPr>
      <dsp:spPr>
        <a:xfrm>
          <a:off x="1028699" y="2133600"/>
          <a:ext cx="6172200" cy="1066800"/>
        </a:xfrm>
        <a:prstGeom prst="trapezoid">
          <a:avLst>
            <a:gd name="adj" fmla="val 96429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-26667"/>
                <a:shade val="70000"/>
                <a:satMod val="120000"/>
              </a:schemeClr>
              <a:schemeClr val="accent1">
                <a:alpha val="90000"/>
                <a:hueOff val="0"/>
                <a:satOff val="0"/>
                <a:lumOff val="0"/>
                <a:alphaOff val="-26667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i="1" kern="1200" dirty="0" smtClean="0"/>
            <a:t>Technical Leadership</a:t>
          </a:r>
          <a:endParaRPr lang="en-US" sz="3600" b="0" i="1" kern="1200" dirty="0"/>
        </a:p>
      </dsp:txBody>
      <dsp:txXfrm>
        <a:off x="2108834" y="2133600"/>
        <a:ext cx="4011930" cy="1066800"/>
      </dsp:txXfrm>
    </dsp:sp>
    <dsp:sp modelId="{2C1E8102-0B92-4A06-BC92-3B4F82E8BA89}">
      <dsp:nvSpPr>
        <dsp:cNvPr id="0" name=""/>
        <dsp:cNvSpPr/>
      </dsp:nvSpPr>
      <dsp:spPr>
        <a:xfrm>
          <a:off x="0" y="3200400"/>
          <a:ext cx="8229600" cy="1066800"/>
        </a:xfrm>
        <a:prstGeom prst="trapezoid">
          <a:avLst>
            <a:gd name="adj" fmla="val 96429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-40000"/>
                <a:shade val="70000"/>
                <a:satMod val="120000"/>
              </a:schemeClr>
              <a:schemeClr val="accent1">
                <a:alpha val="90000"/>
                <a:hueOff val="0"/>
                <a:satOff val="0"/>
                <a:lumOff val="0"/>
                <a:alphaOff val="-4000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i="1" kern="1200" dirty="0" smtClean="0"/>
            <a:t>Technical</a:t>
          </a:r>
          <a:endParaRPr lang="en-US" sz="3600" b="0" i="1" kern="1200" dirty="0"/>
        </a:p>
      </dsp:txBody>
      <dsp:txXfrm>
        <a:off x="1440179" y="3200400"/>
        <a:ext cx="5349240" cy="10668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FC1DB-BF79-49E7-9A47-5CFC0360080F}">
      <dsp:nvSpPr>
        <dsp:cNvPr id="0" name=""/>
        <dsp:cNvSpPr/>
      </dsp:nvSpPr>
      <dsp:spPr>
        <a:xfrm>
          <a:off x="7233" y="746132"/>
          <a:ext cx="2161877" cy="14795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shade val="5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6">
                <a:shade val="5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Technical Leadership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Principles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Publish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Speaking</a:t>
          </a:r>
          <a:endParaRPr lang="en-US" sz="1400" kern="1200" dirty="0"/>
        </a:p>
      </dsp:txBody>
      <dsp:txXfrm>
        <a:off x="50567" y="789466"/>
        <a:ext cx="2075209" cy="1392866"/>
      </dsp:txXfrm>
    </dsp:sp>
    <dsp:sp modelId="{3F9B5BB6-1C41-4A40-A411-FAECB2B39DAA}">
      <dsp:nvSpPr>
        <dsp:cNvPr id="0" name=""/>
        <dsp:cNvSpPr/>
      </dsp:nvSpPr>
      <dsp:spPr>
        <a:xfrm>
          <a:off x="2385298" y="1217827"/>
          <a:ext cx="458317" cy="53614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shade val="9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6">
                <a:shade val="9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2385298" y="1325056"/>
        <a:ext cx="320822" cy="321687"/>
      </dsp:txXfrm>
    </dsp:sp>
    <dsp:sp modelId="{0A0F3629-8B75-465D-898A-5B6E2A83E5DD}">
      <dsp:nvSpPr>
        <dsp:cNvPr id="0" name=""/>
        <dsp:cNvSpPr/>
      </dsp:nvSpPr>
      <dsp:spPr>
        <a:xfrm>
          <a:off x="3033861" y="746132"/>
          <a:ext cx="2161877" cy="14795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shade val="50000"/>
                <a:hueOff val="-501987"/>
                <a:satOff val="-13863"/>
                <a:lumOff val="31682"/>
                <a:alphaOff val="0"/>
                <a:shade val="70000"/>
                <a:satMod val="120000"/>
              </a:schemeClr>
              <a:schemeClr val="accent6">
                <a:shade val="50000"/>
                <a:hueOff val="-501987"/>
                <a:satOff val="-13863"/>
                <a:lumOff val="31682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Management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Functional Teams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Program Management</a:t>
          </a:r>
          <a:endParaRPr lang="en-US" sz="1400" kern="1200" dirty="0"/>
        </a:p>
      </dsp:txBody>
      <dsp:txXfrm>
        <a:off x="3077195" y="789466"/>
        <a:ext cx="2075209" cy="1392866"/>
      </dsp:txXfrm>
    </dsp:sp>
    <dsp:sp modelId="{0D6E1F3B-40A5-4C14-8200-A275EFA7F11D}">
      <dsp:nvSpPr>
        <dsp:cNvPr id="0" name=""/>
        <dsp:cNvSpPr/>
      </dsp:nvSpPr>
      <dsp:spPr>
        <a:xfrm>
          <a:off x="5411926" y="1217827"/>
          <a:ext cx="458317" cy="536145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shade val="90000"/>
                <a:hueOff val="-774045"/>
                <a:satOff val="-18480"/>
                <a:lumOff val="38308"/>
                <a:alphaOff val="0"/>
                <a:shade val="70000"/>
                <a:satMod val="120000"/>
              </a:schemeClr>
              <a:schemeClr val="accent6">
                <a:shade val="90000"/>
                <a:hueOff val="-774045"/>
                <a:satOff val="-18480"/>
                <a:lumOff val="38308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5411926" y="1325056"/>
        <a:ext cx="320822" cy="321687"/>
      </dsp:txXfrm>
    </dsp:sp>
    <dsp:sp modelId="{D7FDBF65-0973-4D88-8D8D-086387A02624}">
      <dsp:nvSpPr>
        <dsp:cNvPr id="0" name=""/>
        <dsp:cNvSpPr/>
      </dsp:nvSpPr>
      <dsp:spPr>
        <a:xfrm>
          <a:off x="6060489" y="746132"/>
          <a:ext cx="2161877" cy="14795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shade val="50000"/>
                <a:hueOff val="-501987"/>
                <a:satOff val="-13863"/>
                <a:lumOff val="31682"/>
                <a:alphaOff val="0"/>
                <a:shade val="70000"/>
                <a:satMod val="120000"/>
              </a:schemeClr>
              <a:schemeClr val="accent6">
                <a:shade val="50000"/>
                <a:hueOff val="-501987"/>
                <a:satOff val="-13863"/>
                <a:lumOff val="31682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Executive Leadership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Directors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VP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C-suite</a:t>
          </a:r>
          <a:endParaRPr lang="en-US" sz="1400" kern="1200" dirty="0"/>
        </a:p>
      </dsp:txBody>
      <dsp:txXfrm>
        <a:off x="6103823" y="789466"/>
        <a:ext cx="2075209" cy="13928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6207C-AD0B-407F-9E61-07CD24956F97}">
      <dsp:nvSpPr>
        <dsp:cNvPr id="0" name=""/>
        <dsp:cNvSpPr/>
      </dsp:nvSpPr>
      <dsp:spPr>
        <a:xfrm>
          <a:off x="7233" y="746132"/>
          <a:ext cx="2161877" cy="14795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shade val="70000"/>
                <a:satMod val="120000"/>
              </a:schemeClr>
              <a:schemeClr val="accent1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ln w="38100" cap="flat" cmpd="sng" algn="ctr">
          <a:solidFill>
            <a:schemeClr val="accent1">
              <a:alpha val="70000"/>
              <a:satMod val="105000"/>
            </a:schemeClr>
          </a:solidFill>
          <a:prstDash val="solid"/>
          <a:miter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Integrated Lives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Flexible 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Family &amp; Social Time</a:t>
          </a:r>
          <a:endParaRPr lang="en-US" sz="1400" kern="1200" dirty="0"/>
        </a:p>
      </dsp:txBody>
      <dsp:txXfrm>
        <a:off x="50567" y="789466"/>
        <a:ext cx="2075209" cy="1392866"/>
      </dsp:txXfrm>
    </dsp:sp>
    <dsp:sp modelId="{9FFAE44E-F281-45EA-8199-0062C2019321}">
      <dsp:nvSpPr>
        <dsp:cNvPr id="0" name=""/>
        <dsp:cNvSpPr/>
      </dsp:nvSpPr>
      <dsp:spPr>
        <a:xfrm>
          <a:off x="2385298" y="1217827"/>
          <a:ext cx="458317" cy="536145"/>
        </a:xfrm>
        <a:prstGeom prst="rightArrow">
          <a:avLst>
            <a:gd name="adj1" fmla="val 60000"/>
            <a:gd name="adj2" fmla="val 50000"/>
          </a:avLst>
        </a:prstGeom>
        <a:blipFill rotWithShape="1">
          <a:blip xmlns:r="http://schemas.openxmlformats.org/officeDocument/2006/relationships" r:embed="rId1">
            <a:duotone>
              <a:schemeClr val="accent1">
                <a:shade val="70000"/>
                <a:satMod val="120000"/>
              </a:schemeClr>
              <a:schemeClr val="accent1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ln w="38100" cap="flat" cmpd="sng" algn="ctr">
          <a:solidFill>
            <a:schemeClr val="accent1">
              <a:alpha val="70000"/>
              <a:satMod val="105000"/>
            </a:schemeClr>
          </a:solidFill>
          <a:prstDash val="solid"/>
          <a:miter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385298" y="1325056"/>
        <a:ext cx="320822" cy="321687"/>
      </dsp:txXfrm>
    </dsp:sp>
    <dsp:sp modelId="{DE10CCAD-0250-49EE-95E9-22DB9D8F7213}">
      <dsp:nvSpPr>
        <dsp:cNvPr id="0" name=""/>
        <dsp:cNvSpPr/>
      </dsp:nvSpPr>
      <dsp:spPr>
        <a:xfrm>
          <a:off x="3033861" y="746132"/>
          <a:ext cx="2161877" cy="147953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duotone>
              <a:schemeClr val="accent1">
                <a:shade val="70000"/>
                <a:satMod val="120000"/>
              </a:schemeClr>
              <a:schemeClr val="accent1">
                <a:tint val="70000"/>
                <a:satMod val="135000"/>
              </a:schemeClr>
            </a:duotone>
          </a:blip>
          <a:tile tx="0" ty="0" sx="40000" sy="40000" flip="none" algn="tl"/>
        </a:blipFill>
        <a:ln w="38100" cap="flat" cmpd="sng" algn="ctr">
          <a:solidFill>
            <a:schemeClr val="accent1">
              <a:alpha val="70000"/>
              <a:satMod val="105000"/>
            </a:schemeClr>
          </a:solidFill>
          <a:prstDash val="solid"/>
          <a:miter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Policies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Human Resource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Used &amp; Supported</a:t>
          </a:r>
          <a:endParaRPr lang="en-US" sz="1400" kern="1200" dirty="0"/>
        </a:p>
      </dsp:txBody>
      <dsp:txXfrm>
        <a:off x="3077195" y="789466"/>
        <a:ext cx="2075209" cy="1392866"/>
      </dsp:txXfrm>
    </dsp:sp>
    <dsp:sp modelId="{15D1EC79-C0FD-4D21-B9E4-493C31ABC5DD}">
      <dsp:nvSpPr>
        <dsp:cNvPr id="0" name=""/>
        <dsp:cNvSpPr/>
      </dsp:nvSpPr>
      <dsp:spPr>
        <a:xfrm>
          <a:off x="5411926" y="1217827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88900" cap="flat" cmpd="sng" algn="ctr">
          <a:solidFill>
            <a:schemeClr val="lt1">
              <a:alpha val="40000"/>
            </a:schemeClr>
          </a:solidFill>
          <a:prstDash val="solid"/>
          <a:miter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5411926" y="1325056"/>
        <a:ext cx="320822" cy="321687"/>
      </dsp:txXfrm>
    </dsp:sp>
    <dsp:sp modelId="{B53CE2F5-1448-4A9B-8FD8-B91F0BDBD3C3}">
      <dsp:nvSpPr>
        <dsp:cNvPr id="0" name=""/>
        <dsp:cNvSpPr/>
      </dsp:nvSpPr>
      <dsp:spPr>
        <a:xfrm>
          <a:off x="6060489" y="746132"/>
          <a:ext cx="2161877" cy="1479534"/>
        </a:xfrm>
        <a:prstGeom prst="roundRect">
          <a:avLst>
            <a:gd name="adj" fmla="val 10000"/>
          </a:avLst>
        </a:prstGeom>
        <a:solidFill>
          <a:schemeClr val="accent1"/>
        </a:solidFill>
        <a:ln w="88900" cap="flat" cmpd="sng" algn="ctr">
          <a:solidFill>
            <a:schemeClr val="lt1">
              <a:alpha val="40000"/>
            </a:schemeClr>
          </a:solidFill>
          <a:prstDash val="solid"/>
          <a:miter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Wellness</a:t>
          </a:r>
          <a:endParaRPr lang="en-US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Movement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Sleep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Nutrition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Etc.</a:t>
          </a:r>
          <a:endParaRPr lang="en-US" sz="1400" kern="1200" dirty="0"/>
        </a:p>
      </dsp:txBody>
      <dsp:txXfrm>
        <a:off x="6103823" y="789466"/>
        <a:ext cx="2075209" cy="13928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6EC61-74E0-2241-9FAA-BD1344732829}">
      <dsp:nvSpPr>
        <dsp:cNvPr id="0" name=""/>
        <dsp:cNvSpPr/>
      </dsp:nvSpPr>
      <dsp:spPr>
        <a:xfrm>
          <a:off x="1762857" y="705022"/>
          <a:ext cx="4703885" cy="4703885"/>
        </a:xfrm>
        <a:prstGeom prst="blockArc">
          <a:avLst>
            <a:gd name="adj1" fmla="val 11880000"/>
            <a:gd name="adj2" fmla="val 16200000"/>
            <a:gd name="adj3" fmla="val 4641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1148AE-D500-B943-926D-588835FE5655}">
      <dsp:nvSpPr>
        <dsp:cNvPr id="0" name=""/>
        <dsp:cNvSpPr/>
      </dsp:nvSpPr>
      <dsp:spPr>
        <a:xfrm>
          <a:off x="1762857" y="705022"/>
          <a:ext cx="4703885" cy="4703885"/>
        </a:xfrm>
        <a:prstGeom prst="blockArc">
          <a:avLst>
            <a:gd name="adj1" fmla="val 7560000"/>
            <a:gd name="adj2" fmla="val 11880000"/>
            <a:gd name="adj3" fmla="val 4641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724D701-C749-2A48-82DE-F8E4411BC349}">
      <dsp:nvSpPr>
        <dsp:cNvPr id="0" name=""/>
        <dsp:cNvSpPr/>
      </dsp:nvSpPr>
      <dsp:spPr>
        <a:xfrm>
          <a:off x="1762857" y="705022"/>
          <a:ext cx="4703885" cy="4703885"/>
        </a:xfrm>
        <a:prstGeom prst="blockArc">
          <a:avLst>
            <a:gd name="adj1" fmla="val 3240000"/>
            <a:gd name="adj2" fmla="val 7560000"/>
            <a:gd name="adj3" fmla="val 4641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00B0A20-295D-864A-B762-D43328560F8E}">
      <dsp:nvSpPr>
        <dsp:cNvPr id="0" name=""/>
        <dsp:cNvSpPr/>
      </dsp:nvSpPr>
      <dsp:spPr>
        <a:xfrm>
          <a:off x="1762857" y="705022"/>
          <a:ext cx="4703885" cy="4703885"/>
        </a:xfrm>
        <a:prstGeom prst="blockArc">
          <a:avLst>
            <a:gd name="adj1" fmla="val 20520000"/>
            <a:gd name="adj2" fmla="val 3240000"/>
            <a:gd name="adj3" fmla="val 4641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57FD86-AF53-4713-8D5B-8AA0F2DB214D}">
      <dsp:nvSpPr>
        <dsp:cNvPr id="0" name=""/>
        <dsp:cNvSpPr/>
      </dsp:nvSpPr>
      <dsp:spPr>
        <a:xfrm>
          <a:off x="1762857" y="705022"/>
          <a:ext cx="4703885" cy="4703885"/>
        </a:xfrm>
        <a:prstGeom prst="blockArc">
          <a:avLst>
            <a:gd name="adj1" fmla="val 16200000"/>
            <a:gd name="adj2" fmla="val 20520000"/>
            <a:gd name="adj3" fmla="val 4641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FEFA4FD-5486-402D-BE61-D6176C860C17}">
      <dsp:nvSpPr>
        <dsp:cNvPr id="0" name=""/>
        <dsp:cNvSpPr/>
      </dsp:nvSpPr>
      <dsp:spPr>
        <a:xfrm>
          <a:off x="3031852" y="1974017"/>
          <a:ext cx="2165895" cy="2165895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Culture</a:t>
          </a:r>
          <a:endParaRPr lang="en-US" sz="3600" kern="1200" dirty="0"/>
        </a:p>
      </dsp:txBody>
      <dsp:txXfrm>
        <a:off x="3349040" y="2291205"/>
        <a:ext cx="1531519" cy="1531519"/>
      </dsp:txXfrm>
    </dsp:sp>
    <dsp:sp modelId="{F9B7B33E-0D93-462E-BEBD-75DC7C4A2B96}">
      <dsp:nvSpPr>
        <dsp:cNvPr id="0" name=""/>
        <dsp:cNvSpPr/>
      </dsp:nvSpPr>
      <dsp:spPr>
        <a:xfrm>
          <a:off x="3356736" y="1539"/>
          <a:ext cx="1516126" cy="151612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Gender Intelligence</a:t>
          </a:r>
          <a:endParaRPr lang="en-US" sz="1300" kern="1200" dirty="0"/>
        </a:p>
      </dsp:txBody>
      <dsp:txXfrm>
        <a:off x="3578768" y="223571"/>
        <a:ext cx="1072062" cy="1072062"/>
      </dsp:txXfrm>
    </dsp:sp>
    <dsp:sp modelId="{ECCCE8AB-CD19-4841-8E7A-867CF423889A}">
      <dsp:nvSpPr>
        <dsp:cNvPr id="0" name=""/>
        <dsp:cNvSpPr/>
      </dsp:nvSpPr>
      <dsp:spPr>
        <a:xfrm>
          <a:off x="5541657" y="1588977"/>
          <a:ext cx="1516126" cy="151612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Focus</a:t>
          </a:r>
          <a:endParaRPr lang="en-US" sz="1300" kern="1200" dirty="0"/>
        </a:p>
      </dsp:txBody>
      <dsp:txXfrm>
        <a:off x="5763689" y="1811009"/>
        <a:ext cx="1072062" cy="1072062"/>
      </dsp:txXfrm>
    </dsp:sp>
    <dsp:sp modelId="{7187E9BD-6CB2-6E4C-81F5-5EA16CCAA880}">
      <dsp:nvSpPr>
        <dsp:cNvPr id="0" name=""/>
        <dsp:cNvSpPr/>
      </dsp:nvSpPr>
      <dsp:spPr>
        <a:xfrm>
          <a:off x="4707091" y="4157506"/>
          <a:ext cx="1516126" cy="151612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Promotion</a:t>
          </a:r>
          <a:endParaRPr lang="en-US" sz="1300" kern="1200" dirty="0"/>
        </a:p>
      </dsp:txBody>
      <dsp:txXfrm>
        <a:off x="4929123" y="4379538"/>
        <a:ext cx="1072062" cy="1072062"/>
      </dsp:txXfrm>
    </dsp:sp>
    <dsp:sp modelId="{72E19C1A-F1FA-C44E-814E-C1705043BEB8}">
      <dsp:nvSpPr>
        <dsp:cNvPr id="0" name=""/>
        <dsp:cNvSpPr/>
      </dsp:nvSpPr>
      <dsp:spPr>
        <a:xfrm>
          <a:off x="2006381" y="4157506"/>
          <a:ext cx="1516126" cy="151612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Management / Executive Leadership</a:t>
          </a:r>
          <a:endParaRPr lang="en-US" sz="1300" kern="1200" dirty="0"/>
        </a:p>
      </dsp:txBody>
      <dsp:txXfrm>
        <a:off x="2228413" y="4379538"/>
        <a:ext cx="1072062" cy="1072062"/>
      </dsp:txXfrm>
    </dsp:sp>
    <dsp:sp modelId="{72A0E5BF-C73E-654B-89E3-02CACFE61421}">
      <dsp:nvSpPr>
        <dsp:cNvPr id="0" name=""/>
        <dsp:cNvSpPr/>
      </dsp:nvSpPr>
      <dsp:spPr>
        <a:xfrm>
          <a:off x="1171815" y="1588977"/>
          <a:ext cx="1516126" cy="1516126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  <a:schemeClr val="accent1">
                <a:hueOff val="0"/>
                <a:satOff val="0"/>
                <a:lumOff val="0"/>
                <a:alphaOff val="0"/>
                <a:tint val="70000"/>
                <a:satMod val="135000"/>
              </a:schemeClr>
            </a:duotone>
          </a:blip>
          <a:tile tx="0" ty="0" sx="40000" sy="40000" flip="none" algn="tl"/>
        </a:blipFill>
        <a:ln>
          <a:noFill/>
        </a:ln>
        <a:effectLst>
          <a:innerShdw blurRad="190500" dir="13500000">
            <a:srgbClr val="000000">
              <a:alpha val="50000"/>
            </a:srgbClr>
          </a:innerShdw>
          <a:outerShdw blurRad="38100" dist="25400" dir="5400000" rotWithShape="0">
            <a:srgbClr val="000000">
              <a:alpha val="5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System for Balance</a:t>
          </a:r>
          <a:endParaRPr lang="en-US" sz="1300" kern="1200" dirty="0"/>
        </a:p>
      </dsp:txBody>
      <dsp:txXfrm>
        <a:off x="1393847" y="1811009"/>
        <a:ext cx="1072062" cy="1072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FF6FD-3CE7-44F8-A0CF-CEF1322301BB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A555D-8709-477D-AE0D-C4215DF98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78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69DD7-0ACB-47B1-BB87-4E1044187E44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F3D7E-3B35-4228-B8F6-ADD7A76DF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08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F3D7E-3B35-4228-B8F6-ADD7A76DFE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11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F3D7E-3B35-4228-B8F6-ADD7A76DFE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10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F3D7E-3B35-4228-B8F6-ADD7A76DFE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70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F3D7E-3B35-4228-B8F6-ADD7A76DFE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88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F3D7E-3B35-4228-B8F6-ADD7A76DFE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5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F3D7E-3B35-4228-B8F6-ADD7A76DFE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01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F3D7E-3B35-4228-B8F6-ADD7A76DFE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01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F3D7E-3B35-4228-B8F6-ADD7A76DFE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70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F3D7E-3B35-4228-B8F6-ADD7A76DFE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97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F3D7E-3B35-4228-B8F6-ADD7A76DFE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14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F3D7E-3B35-4228-B8F6-ADD7A76DFE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06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F3D7E-3B35-4228-B8F6-ADD7A76DFE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74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F3D7E-3B35-4228-B8F6-ADD7A76DFE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1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4D9226-835D-4E9A-AA3D-ECE50C7F7619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536125" y="3148493"/>
            <a:ext cx="6766560" cy="2077720"/>
          </a:xfrm>
          <a:prstGeom prst="rect">
            <a:avLst/>
          </a:prstGeom>
          <a:noFill/>
          <a:ln w="28575" cmpd="sng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10/13/15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99C93-F56F-46AB-9EB8-53614A95B15F}" type="datetime1">
              <a:rPr lang="en-US" smtClean="0"/>
              <a:pPr/>
              <a:t>10/13/15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10/13/15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10/13/15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63880" y="304800"/>
            <a:ext cx="4846320" cy="381000"/>
          </a:xfrm>
        </p:spPr>
        <p:txBody>
          <a:bodyPr bIns="0" anchor="b" anchorCtr="0">
            <a:noAutofit/>
          </a:bodyPr>
          <a:lstStyle>
            <a:lvl1pPr marL="0" indent="0">
              <a:buNone/>
              <a:defRPr sz="2400" b="1" cap="all" baseline="0"/>
            </a:lvl1pPr>
            <a:lvl2pPr marL="228600" indent="0">
              <a:buNone/>
              <a:defRPr sz="2400" b="1"/>
            </a:lvl2pPr>
            <a:lvl3pPr marL="457200" indent="0">
              <a:buNone/>
              <a:defRPr sz="2400" b="1"/>
            </a:lvl3pPr>
            <a:lvl4pPr marL="685800" indent="0">
              <a:buNone/>
              <a:defRPr sz="2400" b="1"/>
            </a:lvl4pPr>
            <a:lvl5pPr marL="914400" indent="0">
              <a:buNone/>
              <a:defRPr sz="24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563880" y="701040"/>
            <a:ext cx="4846320" cy="685800"/>
          </a:xfrm>
        </p:spPr>
        <p:txBody>
          <a:bodyPr tIns="0">
            <a:no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228600" indent="0">
              <a:buNone/>
              <a:defRPr sz="1800"/>
            </a:lvl2pPr>
            <a:lvl3pPr marL="457200" indent="0">
              <a:buNone/>
              <a:defRPr sz="1800"/>
            </a:lvl3pPr>
            <a:lvl4pPr marL="685800" indent="0">
              <a:buNone/>
              <a:defRPr sz="1800"/>
            </a:lvl4pPr>
            <a:lvl5pPr marL="91440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 hasCustomPrompt="1"/>
          </p:nvPr>
        </p:nvSpPr>
        <p:spPr>
          <a:xfrm>
            <a:off x="5867400" y="533400"/>
            <a:ext cx="2438400" cy="2031326"/>
          </a:xfrm>
          <a:ln>
            <a:solidFill>
              <a:schemeClr val="bg1"/>
            </a:solidFill>
          </a:ln>
        </p:spPr>
        <p:txBody>
          <a:bodyPr tIns="91440"/>
          <a:lstStyle>
            <a:lvl1pPr marL="0" indent="0" algn="ctr">
              <a:buFontTx/>
              <a:buNone/>
              <a:defRPr baseline="0"/>
            </a:lvl1pPr>
          </a:lstStyle>
          <a:p>
            <a:r>
              <a:rPr lang="en-US" dirty="0" smtClean="0"/>
              <a:t>[Click to insert Logo / Brand Image]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581400" y="2819401"/>
            <a:ext cx="5257800" cy="3505199"/>
          </a:xfrm>
        </p:spPr>
        <p:txBody>
          <a:bodyPr>
            <a:normAutofit/>
          </a:bodyPr>
          <a:lstStyle>
            <a:lvl1pPr>
              <a:defRPr sz="1800" baseline="0">
                <a:solidFill>
                  <a:schemeClr val="tx2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2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[insert your bio or company information]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76690" y="1642472"/>
            <a:ext cx="2483254" cy="3234328"/>
          </a:xfrm>
          <a:ln w="228600" cap="sq" cmpd="sng">
            <a:noFill/>
            <a:miter lim="800000"/>
          </a:ln>
        </p:spPr>
        <p:txBody>
          <a:bodyPr tIns="274320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 smtClean="0"/>
              <a:t>[Click icon to insert photo]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36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10/13/15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5334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05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Mar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4" y="408372"/>
            <a:ext cx="6778625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399"/>
            <a:ext cx="8229600" cy="4267201"/>
          </a:xfrm>
        </p:spPr>
        <p:txBody>
          <a:bodyPr/>
          <a:lstStyle>
            <a:lvl1pPr marL="228600" indent="-228600">
              <a:buFont typeface="Wingdings" pitchFamily="2" charset="2"/>
              <a:buChar char="Ø"/>
              <a:defRPr sz="2200">
                <a:solidFill>
                  <a:schemeClr val="tx1"/>
                </a:solidFill>
              </a:defRPr>
            </a:lvl1pPr>
            <a:lvl2pPr marL="457200" indent="-228600"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2pPr>
            <a:lvl3pPr marL="685800" indent="-228600"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3pPr>
            <a:lvl4pPr marL="914400" indent="-228600"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4pPr>
            <a:lvl5pPr marL="1143000" indent="-228600"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  <a:lvl6pPr marL="1371600" indent="-228600">
              <a:buFont typeface="Wingdings" pitchFamily="2" charset="2"/>
              <a:buChar char="Ø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600200" indent="-228600">
              <a:buClr>
                <a:schemeClr val="accent1"/>
              </a:buClr>
              <a:buFont typeface="Wingdings" pitchFamily="2" charset="2"/>
              <a:buChar char="Ø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828800" indent="-228600">
              <a:buClr>
                <a:schemeClr val="accent1"/>
              </a:buClr>
              <a:buFont typeface="Wingdings" pitchFamily="2" charset="2"/>
              <a:buChar char="Ø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2057400" indent="-228600">
              <a:buClr>
                <a:schemeClr val="accent1"/>
              </a:buClr>
              <a:buFont typeface="Wingdings" pitchFamily="2" charset="2"/>
              <a:buChar char="Ø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4700" y="132346"/>
            <a:ext cx="1847088" cy="17830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 lIns="45720" rIns="45720"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None/>
              <a:defRPr sz="1400">
                <a:solidFill>
                  <a:schemeClr val="bg1"/>
                </a:solidFill>
              </a:defRPr>
            </a:lvl2pPr>
            <a:lvl3pPr marL="457200" indent="0">
              <a:buNone/>
              <a:defRPr sz="1400">
                <a:solidFill>
                  <a:schemeClr val="bg1"/>
                </a:solidFill>
              </a:defRPr>
            </a:lvl3pPr>
            <a:lvl4pPr marL="685800" indent="0">
              <a:buNone/>
              <a:defRPr sz="1400">
                <a:solidFill>
                  <a:schemeClr val="bg1"/>
                </a:solidFill>
              </a:defRPr>
            </a:lvl4pPr>
            <a:lvl5pPr marL="9144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394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 with Mar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971801"/>
          </a:xfrm>
        </p:spPr>
        <p:txBody>
          <a:bodyPr/>
          <a:lstStyle>
            <a:lvl1pPr marL="228600" indent="-228600">
              <a:buFont typeface="Wingdings" pitchFamily="2" charset="2"/>
              <a:buChar char="Ø"/>
              <a:defRPr sz="2200">
                <a:solidFill>
                  <a:schemeClr val="tx1"/>
                </a:solidFill>
              </a:defRPr>
            </a:lvl1pPr>
            <a:lvl2pPr marL="457200" indent="-228600"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2pPr>
            <a:lvl3pPr marL="685800" indent="-228600"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3pPr>
            <a:lvl4pPr marL="914400" indent="-228600"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4pPr>
            <a:lvl5pPr marL="1143000" indent="-228600"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  <a:lvl6pPr marL="1371600" indent="-228600">
              <a:buFont typeface="Wingdings" pitchFamily="2" charset="2"/>
              <a:buChar char="Ø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600200" indent="-228600">
              <a:buClr>
                <a:schemeClr val="accent1"/>
              </a:buClr>
              <a:buFont typeface="Wingdings" pitchFamily="2" charset="2"/>
              <a:buChar char="Ø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828800" indent="-228600">
              <a:buClr>
                <a:schemeClr val="accent1"/>
              </a:buClr>
              <a:buFont typeface="Wingdings" pitchFamily="2" charset="2"/>
              <a:buChar char="Ø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2057400" indent="-228600">
              <a:buClr>
                <a:schemeClr val="accent1"/>
              </a:buClr>
              <a:buFont typeface="Wingdings" pitchFamily="2" charset="2"/>
              <a:buChar char="Ø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408372"/>
            <a:ext cx="6778625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7200" y="4648200"/>
            <a:ext cx="8229600" cy="167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14700" y="132346"/>
            <a:ext cx="1847088" cy="178308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 lIns="45720" rIns="45720" anchor="ctr" anchorCtr="0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  <a:lvl2pPr marL="228600" indent="0">
              <a:buNone/>
              <a:defRPr sz="1400">
                <a:solidFill>
                  <a:schemeClr val="bg1"/>
                </a:solidFill>
              </a:defRPr>
            </a:lvl2pPr>
            <a:lvl3pPr marL="457200" indent="0">
              <a:buNone/>
              <a:defRPr sz="1400">
                <a:solidFill>
                  <a:schemeClr val="bg1"/>
                </a:solidFill>
              </a:defRPr>
            </a:lvl3pPr>
            <a:lvl4pPr marL="685800" indent="0">
              <a:buNone/>
              <a:defRPr sz="1400">
                <a:solidFill>
                  <a:schemeClr val="bg1"/>
                </a:solidFill>
              </a:defRPr>
            </a:lvl4pPr>
            <a:lvl5pPr marL="9144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765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11350"/>
            <a:ext cx="8077200" cy="1898650"/>
          </a:xfrm>
        </p:spPr>
        <p:txBody>
          <a:bodyPr/>
          <a:lstStyle>
            <a:lvl1pPr marL="228600" indent="-228600">
              <a:buFont typeface="Wingdings" pitchFamily="2" charset="2"/>
              <a:buChar char="Ø"/>
              <a:defRPr sz="2200">
                <a:solidFill>
                  <a:schemeClr val="tx1"/>
                </a:solidFill>
              </a:defRPr>
            </a:lvl1pPr>
            <a:lvl2pPr marL="457200" indent="-228600"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2pPr>
            <a:lvl3pPr marL="685800" indent="-228600"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3pPr>
            <a:lvl4pPr marL="914400" indent="-228600"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4pPr>
            <a:lvl5pPr marL="1143000" indent="-228600">
              <a:buFont typeface="Wingdings" pitchFamily="2" charset="2"/>
              <a:buChar char="Ø"/>
              <a:defRPr>
                <a:solidFill>
                  <a:schemeClr val="tx1"/>
                </a:solidFill>
              </a:defRPr>
            </a:lvl5pPr>
            <a:lvl6pPr marL="1371600" indent="-228600">
              <a:buFont typeface="Wingdings" pitchFamily="2" charset="2"/>
              <a:buChar char="Ø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1600200" indent="-228600">
              <a:buClr>
                <a:schemeClr val="accent1"/>
              </a:buClr>
              <a:buFont typeface="Wingdings" pitchFamily="2" charset="2"/>
              <a:buChar char="Ø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1828800" indent="-228600">
              <a:buClr>
                <a:schemeClr val="accent1"/>
              </a:buClr>
              <a:buFont typeface="Wingdings" pitchFamily="2" charset="2"/>
              <a:buChar char="Ø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2057400" indent="-228600">
              <a:buClr>
                <a:schemeClr val="accent1"/>
              </a:buClr>
              <a:buFont typeface="Wingdings" pitchFamily="2" charset="2"/>
              <a:buChar char="Ø"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495800" y="4038600"/>
            <a:ext cx="4114800" cy="21336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685800" indent="0">
              <a:buFontTx/>
              <a:buNone/>
              <a:defRPr/>
            </a:lvl4pPr>
            <a:lvl5pPr marL="9144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 hasCustomPrompt="1"/>
          </p:nvPr>
        </p:nvSpPr>
        <p:spPr>
          <a:xfrm>
            <a:off x="727257" y="4076700"/>
            <a:ext cx="3464300" cy="2057400"/>
          </a:xfr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800" dirty="0">
                <a:solidFill>
                  <a:schemeClr val="tx1"/>
                </a:solidFill>
              </a:defRPr>
            </a:lvl1pPr>
          </a:lstStyle>
          <a:p>
            <a:pPr marL="0" lvl="0" algn="ctr"/>
            <a:r>
              <a:rPr lang="en-US" dirty="0" smtClean="0"/>
              <a:t>Click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17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0D20C-2B4A-4F87-81F3-C291DCA68BC7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CAFB4-4EF8-46FE-AED1-5F1F018D3D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10/13/15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950260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1851212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3576918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10/13/15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2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3258805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10/13/15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10/13/15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10/13/15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10/13/15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10/13/15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10/13/15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  <p:sldLayoutId id="2147483882" r:id="rId18"/>
  </p:sldLayoutIdLst>
  <p:hf sldNum="0" hdr="0" ftr="0" dt="0"/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4" Type="http://schemas.openxmlformats.org/officeDocument/2006/relationships/diagramLayout" Target="../diagrams/layout6.xml"/><Relationship Id="rId5" Type="http://schemas.openxmlformats.org/officeDocument/2006/relationships/diagramQuickStyle" Target="../diagrams/quickStyle6.xml"/><Relationship Id="rId6" Type="http://schemas.openxmlformats.org/officeDocument/2006/relationships/diagramColors" Target="../diagrams/colors6.xml"/><Relationship Id="rId7" Type="http://schemas.microsoft.com/office/2007/relationships/diagramDrawing" Target="../diagrams/drawing6.xm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hinkprogress.org/economy/2014/09/25/3572355/women-on-boards-performance/" TargetMode="External"/><Relationship Id="rId4" Type="http://schemas.openxmlformats.org/officeDocument/2006/relationships/hyperlink" Target="http://www.pbs.org/newshour/making-sense/truth-women-stem-careers/" TargetMode="External"/><Relationship Id="rId5" Type="http://schemas.openxmlformats.org/officeDocument/2006/relationships/hyperlink" Target="http://www.gallup.com/businessjournal/178355/having-women-leaders-good-business.aspx" TargetMode="External"/><Relationship Id="rId6" Type="http://schemas.openxmlformats.org/officeDocument/2006/relationships/hyperlink" Target="http://www.ncwit.org/sites/default/files/legacy/pdf/NCWIT_TheFacts_rev2010.pdf" TargetMode="Externa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4" Type="http://schemas.openxmlformats.org/officeDocument/2006/relationships/diagramLayout" Target="../diagrams/layout5.xml"/><Relationship Id="rId5" Type="http://schemas.openxmlformats.org/officeDocument/2006/relationships/diagramQuickStyle" Target="../diagrams/quickStyle5.xml"/><Relationship Id="rId6" Type="http://schemas.openxmlformats.org/officeDocument/2006/relationships/diagramColors" Target="../diagrams/colors5.xml"/><Relationship Id="rId7" Type="http://schemas.microsoft.com/office/2007/relationships/diagramDrawing" Target="../diagrams/drawing5.xml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Tech Leadership Challenge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Women: </a:t>
            </a:r>
            <a:r>
              <a:rPr lang="en-US" dirty="0" smtClean="0"/>
              <a:t>Keep them, culture to harness strengths, and promoting into leadership ranks.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dirty="0" smtClean="0"/>
              <a:t>Presented By:</a:t>
            </a:r>
          </a:p>
          <a:p>
            <a:r>
              <a:rPr lang="en-US" sz="1800" dirty="0" smtClean="0"/>
              <a:t>Tina Dao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07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100815"/>
              </p:ext>
            </p:extLst>
          </p:nvPr>
        </p:nvGraphicFramePr>
        <p:xfrm>
          <a:off x="457200" y="2819400"/>
          <a:ext cx="8229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&amp; Leading by Example 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System for Balance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79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ontent Placeholder 3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31515259"/>
              </p:ext>
            </p:extLst>
          </p:nvPr>
        </p:nvGraphicFramePr>
        <p:xfrm>
          <a:off x="457200" y="5334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 rot="19687782">
            <a:off x="376685" y="799249"/>
            <a:ext cx="3291098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 Italic"/>
                <a:cs typeface="Brush Script MT Italic"/>
              </a:rPr>
              <a:t>Challenge!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ush Script MT Italic"/>
              <a:cs typeface="Brush Script MT Italic"/>
            </a:endParaRPr>
          </a:p>
        </p:txBody>
      </p:sp>
    </p:spTree>
    <p:extLst>
      <p:ext uri="{BB962C8B-B14F-4D97-AF65-F5344CB8AC3E}">
        <p14:creationId xmlns:p14="http://schemas.microsoft.com/office/powerpoint/2010/main" val="359770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23888"/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1"/>
            <a:r>
              <a:rPr lang="en-US" dirty="0">
                <a:hlinkClick r:id="rId3"/>
              </a:rPr>
              <a:t>http://thinkprogress.org/economy/2014/09/25/3572355/women-on-boards-performance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http://www.pbs.org/newshour/making-sense/truth-women-stem-careers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http://www.gallup.com/businessjournal/178355/having-women-leaders-good-</a:t>
            </a:r>
            <a:r>
              <a:rPr lang="en-US" dirty="0" smtClean="0">
                <a:hlinkClick r:id="rId5"/>
              </a:rPr>
              <a:t>business.aspx</a:t>
            </a:r>
            <a:endParaRPr lang="en-US" dirty="0" smtClean="0"/>
          </a:p>
          <a:p>
            <a:pPr lvl="1"/>
            <a:r>
              <a:rPr lang="en-US" dirty="0">
                <a:hlinkClick r:id="rId6"/>
              </a:rPr>
              <a:t>http://www.ncwit.org/sites/default/files/legacy/pdf/NCWIT_TheFacts_rev2010.</a:t>
            </a:r>
            <a:r>
              <a:rPr lang="en-US" dirty="0" smtClean="0">
                <a:hlinkClick r:id="rId6"/>
              </a:rPr>
              <a:t>pdf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39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Tina </a:t>
            </a:r>
            <a:r>
              <a:rPr lang="en-US" dirty="0" err="1" smtClean="0"/>
              <a:t>dao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Director Product Engineering</a:t>
            </a:r>
          </a:p>
          <a:p>
            <a:r>
              <a:rPr lang="en-US" dirty="0" smtClean="0"/>
              <a:t>Fitbit, INC.</a:t>
            </a:r>
            <a:endParaRPr lang="en-US" dirty="0"/>
          </a:p>
        </p:txBody>
      </p:sp>
      <p:pic>
        <p:nvPicPr>
          <p:cNvPr id="6" name="Picture Placeholder 5" descr="FitbitLogo_400px[2].jpg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059" b="-23059"/>
          <a:stretch>
            <a:fillRect/>
          </a:stretch>
        </p:blipFill>
        <p:spPr>
          <a:xfrm>
            <a:off x="5448300" y="533400"/>
            <a:ext cx="2857500" cy="1524000"/>
          </a:xfrm>
          <a:ln>
            <a:noFill/>
          </a:ln>
        </p:spPr>
      </p:pic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581400" y="2438401"/>
            <a:ext cx="52578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Tina </a:t>
            </a:r>
            <a:r>
              <a:rPr lang="en-US" dirty="0"/>
              <a:t>is currently the Director of Product Engineering at Fitbit where she is creating a team from the ground up.  She is known for creating shared vision, developing strategy and putting mechanisms in place to achieve operational excellence; she is most recognized for her ability to create a culture that fosters innovation, collaboration, and customer focus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Tina’s personal passion includes gender equality and bringing thought diversity to the world of business and leadership in general.  She is continuously learning and loves to facilitate the learning of others; she has even been an adjunct faculty member at a university for MBA students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Placeholder 6" descr="Tina_Linked-In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3" b="66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432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Why Tech Needs More Women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Companies &amp; Teams Perform Better.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80% of Purchasing Decisions in US are made by Women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5-09-08 at 12.37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09800"/>
            <a:ext cx="3886200" cy="2815711"/>
          </a:xfrm>
          <a:prstGeom prst="rect">
            <a:avLst/>
          </a:prstGeom>
        </p:spPr>
      </p:pic>
      <p:pic>
        <p:nvPicPr>
          <p:cNvPr id="5" name="Picture 4" descr="Screen Shot 2015-09-08 at 12.53.1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09800"/>
            <a:ext cx="2895600" cy="28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86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341"/>
            <a:ext cx="8382000" cy="1411941"/>
          </a:xfrm>
        </p:spPr>
        <p:txBody>
          <a:bodyPr/>
          <a:lstStyle/>
          <a:p>
            <a:r>
              <a:rPr lang="en-US" sz="4400" dirty="0" smtClean="0"/>
              <a:t>Is this really a “pipeline” problem?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 </a:t>
            </a:r>
          </a:p>
          <a:p>
            <a:pPr marL="0" indent="0">
              <a:buNone/>
            </a:pPr>
            <a:r>
              <a:rPr lang="en-US" dirty="0" smtClean="0"/>
              <a:t>And </a:t>
            </a:r>
          </a:p>
          <a:p>
            <a:r>
              <a:rPr lang="en-US" u="sng" dirty="0" smtClean="0"/>
              <a:t>NO</a:t>
            </a:r>
          </a:p>
          <a:p>
            <a:pPr lvl="1"/>
            <a:r>
              <a:rPr lang="en-US" dirty="0" smtClean="0"/>
              <a:t>47% of Women in Science… Leave</a:t>
            </a:r>
          </a:p>
          <a:p>
            <a:pPr lvl="1"/>
            <a:r>
              <a:rPr lang="en-US" dirty="0" smtClean="0"/>
              <a:t>39% of Women in Engineering… Leave</a:t>
            </a:r>
          </a:p>
          <a:p>
            <a:pPr lvl="1"/>
            <a:r>
              <a:rPr lang="en-US" dirty="0" smtClean="0"/>
              <a:t>56% of Women in Technology… Leave</a:t>
            </a:r>
          </a:p>
          <a:p>
            <a:endParaRPr lang="en-US" dirty="0"/>
          </a:p>
        </p:txBody>
      </p:sp>
      <p:pic>
        <p:nvPicPr>
          <p:cNvPr id="4" name="Picture 3" descr="Screen Shot 2015-09-08 at 12.42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4098018" cy="223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8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ontent Placeholder 3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20071243"/>
              </p:ext>
            </p:extLst>
          </p:nvPr>
        </p:nvGraphicFramePr>
        <p:xfrm>
          <a:off x="457200" y="5334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341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Culture?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675953" y="3657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gradFill>
                  <a:gsLst>
                    <a:gs pos="0">
                      <a:schemeClr val="accent1">
                        <a:tint val="73000"/>
                        <a:shade val="100000"/>
                        <a:satMod val="150000"/>
                      </a:schemeClr>
                    </a:gs>
                    <a:gs pos="55000">
                      <a:schemeClr val="accent1"/>
                    </a:gs>
                    <a:gs pos="100000">
                      <a:schemeClr val="accent1">
                        <a:tint val="99000"/>
                        <a:shade val="100000"/>
                        <a:satMod val="15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Language</a:t>
            </a:r>
            <a:endParaRPr lang="en-US" sz="2400" b="1" dirty="0">
              <a:gradFill>
                <a:gsLst>
                  <a:gs pos="0">
                    <a:schemeClr val="accent1">
                      <a:tint val="73000"/>
                      <a:shade val="100000"/>
                      <a:satMod val="150000"/>
                    </a:schemeClr>
                  </a:gs>
                  <a:gs pos="55000">
                    <a:schemeClr val="accent1"/>
                  </a:gs>
                  <a:gs pos="100000">
                    <a:schemeClr val="accent1">
                      <a:tint val="99000"/>
                      <a:shade val="100000"/>
                      <a:satMod val="155000"/>
                    </a:schemeClr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81400" y="4415135"/>
            <a:ext cx="2057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gradFill>
                  <a:gsLst>
                    <a:gs pos="0">
                      <a:schemeClr val="accent1">
                        <a:tint val="73000"/>
                        <a:shade val="100000"/>
                        <a:satMod val="150000"/>
                      </a:schemeClr>
                    </a:gs>
                    <a:gs pos="55000">
                      <a:schemeClr val="accent1"/>
                    </a:gs>
                    <a:gs pos="100000">
                      <a:schemeClr val="accent1">
                        <a:tint val="99000"/>
                        <a:shade val="100000"/>
                        <a:satMod val="15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Relationships</a:t>
            </a:r>
            <a:endParaRPr lang="en-US" sz="2400" b="1" dirty="0">
              <a:gradFill>
                <a:gsLst>
                  <a:gs pos="0">
                    <a:schemeClr val="accent1">
                      <a:tint val="73000"/>
                      <a:shade val="100000"/>
                      <a:satMod val="150000"/>
                    </a:schemeClr>
                  </a:gs>
                  <a:gs pos="55000">
                    <a:schemeClr val="accent1"/>
                  </a:gs>
                  <a:gs pos="100000">
                    <a:schemeClr val="accent1">
                      <a:tint val="99000"/>
                      <a:shade val="100000"/>
                      <a:satMod val="155000"/>
                    </a:schemeClr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392451" y="2804278"/>
            <a:ext cx="6400800" cy="811705"/>
            <a:chOff x="1392451" y="2804278"/>
            <a:chExt cx="6400800" cy="811705"/>
          </a:xfrm>
        </p:grpSpPr>
        <p:sp>
          <p:nvSpPr>
            <p:cNvPr id="41" name="Left-Right Arrow 40"/>
            <p:cNvSpPr/>
            <p:nvPr/>
          </p:nvSpPr>
          <p:spPr>
            <a:xfrm>
              <a:off x="1392451" y="2804278"/>
              <a:ext cx="6400800" cy="811705"/>
            </a:xfrm>
            <a:prstGeom prst="leftRightArrow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849650" y="3025464"/>
              <a:ext cx="1731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Demonstration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018853" y="3025464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Purpose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019800" y="3025464"/>
              <a:ext cx="1316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Translation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51853" y="4950520"/>
            <a:ext cx="6400800" cy="811705"/>
            <a:chOff x="1351853" y="4950520"/>
            <a:chExt cx="6400800" cy="811705"/>
          </a:xfrm>
        </p:grpSpPr>
        <p:sp>
          <p:nvSpPr>
            <p:cNvPr id="43" name="Left-Right Arrow 42"/>
            <p:cNvSpPr/>
            <p:nvPr/>
          </p:nvSpPr>
          <p:spPr>
            <a:xfrm>
              <a:off x="1351853" y="4950520"/>
              <a:ext cx="6400800" cy="811705"/>
            </a:xfrm>
            <a:prstGeom prst="leftRightArrow">
              <a:avLst/>
            </a:prstGeom>
            <a:ln/>
            <a:scene3d>
              <a:camera prst="orthographicFront">
                <a:rot lat="0" lon="0" rev="0"/>
              </a:camera>
              <a:lightRig rig="brightRoom" dir="t"/>
            </a:scene3d>
            <a:sp3d contourW="10160" prstMaterial="dkEdge">
              <a:bevelT w="20320" h="19050" prst="angle"/>
              <a:contourClr>
                <a:schemeClr val="accent1">
                  <a:shade val="30000"/>
                  <a:satMod val="150000"/>
                </a:schemeClr>
              </a:contourClr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49650" y="5171706"/>
              <a:ext cx="1884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Demonstration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018853" y="5171706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Values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943600" y="5171706"/>
              <a:ext cx="1392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Translation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5651" y="2385991"/>
            <a:ext cx="8492698" cy="3657600"/>
            <a:chOff x="325651" y="2250738"/>
            <a:chExt cx="8492698" cy="3657600"/>
          </a:xfrm>
        </p:grpSpPr>
        <p:sp>
          <p:nvSpPr>
            <p:cNvPr id="51" name="TextBox 50"/>
            <p:cNvSpPr txBox="1"/>
            <p:nvPr/>
          </p:nvSpPr>
          <p:spPr>
            <a:xfrm rot="5400000">
              <a:off x="6574051" y="3664039"/>
              <a:ext cx="3657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Meaning</a:t>
              </a:r>
              <a:endParaRPr lang="en-US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 rot="16200000">
              <a:off x="-1087650" y="3664039"/>
              <a:ext cx="3657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Behavior</a:t>
              </a:r>
              <a:endParaRPr lang="en-US" sz="4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flipV="1">
              <a:off x="1156649" y="4079537"/>
              <a:ext cx="6830704" cy="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156649" y="2479337"/>
              <a:ext cx="0" cy="320040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987352" y="2479337"/>
              <a:ext cx="0" cy="3200400"/>
            </a:xfrm>
            <a:prstGeom prst="line">
              <a:avLst/>
            </a:prstGeom>
            <a:ln w="38100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370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Conversation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0416208"/>
              </p:ext>
            </p:extLst>
          </p:nvPr>
        </p:nvGraphicFramePr>
        <p:xfrm>
          <a:off x="457200" y="2057400"/>
          <a:ext cx="822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Gender Intelligence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2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467600" y="1905001"/>
            <a:ext cx="1676400" cy="142576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/>
          </a:lstStyle>
          <a:p>
            <a:r>
              <a:rPr lang="en-US" sz="1400" b="1" dirty="0" smtClean="0"/>
              <a:t>Improved Performance</a:t>
            </a:r>
            <a:endParaRPr lang="en-US" sz="1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Strategic Imperative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258331"/>
              </p:ext>
            </p:extLst>
          </p:nvPr>
        </p:nvGraphicFramePr>
        <p:xfrm>
          <a:off x="609600" y="1752600"/>
          <a:ext cx="7086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Focus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658558"/>
            <a:ext cx="990600" cy="99287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algn="ctr"/>
          </a:lstStyle>
          <a:p>
            <a:r>
              <a:rPr lang="en-US" sz="1600" b="1" dirty="0"/>
              <a:t>Today…</a:t>
            </a:r>
          </a:p>
        </p:txBody>
      </p:sp>
    </p:spTree>
    <p:extLst>
      <p:ext uri="{BB962C8B-B14F-4D97-AF65-F5344CB8AC3E}">
        <p14:creationId xmlns:p14="http://schemas.microsoft.com/office/powerpoint/2010/main" val="368011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Mentors &amp; Patrons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043529"/>
              </p:ext>
            </p:extLst>
          </p:nvPr>
        </p:nvGraphicFramePr>
        <p:xfrm>
          <a:off x="457200" y="2057400"/>
          <a:ext cx="82296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Promote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3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731946"/>
              </p:ext>
            </p:extLst>
          </p:nvPr>
        </p:nvGraphicFramePr>
        <p:xfrm>
          <a:off x="457200" y="1676400"/>
          <a:ext cx="8229600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is Not Enough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Management &amp; Executive 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2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fusion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15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7197C5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7197C5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5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7197C5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7197C5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2721</TotalTime>
  <Words>360</Words>
  <Application>Microsoft Macintosh PowerPoint</Application>
  <PresentationFormat>On-screen Show (4:3)</PresentationFormat>
  <Paragraphs>118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Infusion</vt:lpstr>
      <vt:lpstr>Tech Leadership Challenge</vt:lpstr>
      <vt:lpstr>Why Tech Needs More Women</vt:lpstr>
      <vt:lpstr>Is this really a “pipeline” problem?</vt:lpstr>
      <vt:lpstr>PowerPoint Presentation</vt:lpstr>
      <vt:lpstr>What is Culture?</vt:lpstr>
      <vt:lpstr>New Conversation</vt:lpstr>
      <vt:lpstr>Strategic Imperative</vt:lpstr>
      <vt:lpstr>Mentors &amp; Patrons</vt:lpstr>
      <vt:lpstr>One is Not Enough</vt:lpstr>
      <vt:lpstr>Infrastructure &amp; Leading by Example </vt:lpstr>
      <vt:lpstr>PowerPoint Presentation</vt:lpstr>
      <vt:lpstr>Sources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Charting a Course</dc:title>
  <dc:subject/>
  <dc:creator/>
  <cp:keywords/>
  <dc:description/>
  <cp:lastModifiedBy>Tina Dao</cp:lastModifiedBy>
  <cp:revision>105</cp:revision>
  <dcterms:created xsi:type="dcterms:W3CDTF">2010-05-21T00:08:13Z</dcterms:created>
  <dcterms:modified xsi:type="dcterms:W3CDTF">2015-10-13T13:53:55Z</dcterms:modified>
  <cp:category/>
</cp:coreProperties>
</file>